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5A7383-0571-4CCC-BA4A-4FB806CEEC35}" type="datetimeFigureOut">
              <a:rPr lang="en-US" smtClean="0"/>
              <a:pPr/>
              <a:t>9/24/2010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9D3F5E-8AB1-47C2-8192-1FDB5D95C6C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Pladsholder til diasbille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 pitchFamily="-109" charset="-128"/>
            </a:endParaRPr>
          </a:p>
        </p:txBody>
      </p:sp>
      <p:sp>
        <p:nvSpPr>
          <p:cNvPr id="17412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FFA387D-AD49-4285-A405-275C686173B3}" type="slidenum">
              <a:rPr lang="da-DK" smtClean="0"/>
              <a:pPr/>
              <a:t>2</a:t>
            </a:fld>
            <a:endParaRPr lang="da-DK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A82A1-B272-49A5-8F5F-743A00F2ABB1}" type="datetimeFigureOut">
              <a:rPr lang="en-US" smtClean="0"/>
              <a:pPr/>
              <a:t>9/24/2010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D678A-45AE-45FB-AC5E-7ED3F75C5F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A82A1-B272-49A5-8F5F-743A00F2ABB1}" type="datetimeFigureOut">
              <a:rPr lang="en-US" smtClean="0"/>
              <a:pPr/>
              <a:t>9/24/2010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D678A-45AE-45FB-AC5E-7ED3F75C5F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A82A1-B272-49A5-8F5F-743A00F2ABB1}" type="datetimeFigureOut">
              <a:rPr lang="en-US" smtClean="0"/>
              <a:pPr/>
              <a:t>9/24/2010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D678A-45AE-45FB-AC5E-7ED3F75C5F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A82A1-B272-49A5-8F5F-743A00F2ABB1}" type="datetimeFigureOut">
              <a:rPr lang="en-US" smtClean="0"/>
              <a:pPr/>
              <a:t>9/24/2010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D678A-45AE-45FB-AC5E-7ED3F75C5F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A82A1-B272-49A5-8F5F-743A00F2ABB1}" type="datetimeFigureOut">
              <a:rPr lang="en-US" smtClean="0"/>
              <a:pPr/>
              <a:t>9/24/2010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D678A-45AE-45FB-AC5E-7ED3F75C5F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A82A1-B272-49A5-8F5F-743A00F2ABB1}" type="datetimeFigureOut">
              <a:rPr lang="en-US" smtClean="0"/>
              <a:pPr/>
              <a:t>9/24/2010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D678A-45AE-45FB-AC5E-7ED3F75C5F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A82A1-B272-49A5-8F5F-743A00F2ABB1}" type="datetimeFigureOut">
              <a:rPr lang="en-US" smtClean="0"/>
              <a:pPr/>
              <a:t>9/24/2010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D678A-45AE-45FB-AC5E-7ED3F75C5F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A82A1-B272-49A5-8F5F-743A00F2ABB1}" type="datetimeFigureOut">
              <a:rPr lang="en-US" smtClean="0"/>
              <a:pPr/>
              <a:t>9/24/2010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2D678A-45AE-45FB-AC5E-7ED3F75C5FD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A82A1-B272-49A5-8F5F-743A00F2ABB1}" type="datetimeFigureOut">
              <a:rPr lang="en-US" smtClean="0"/>
              <a:pPr/>
              <a:t>9/24/2010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D678A-45AE-45FB-AC5E-7ED3F75C5F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A82A1-B272-49A5-8F5F-743A00F2ABB1}" type="datetimeFigureOut">
              <a:rPr lang="en-US" smtClean="0"/>
              <a:pPr/>
              <a:t>9/24/2010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AD2D678A-45AE-45FB-AC5E-7ED3F75C5F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B01A82A1-B272-49A5-8F5F-743A00F2ABB1}" type="datetimeFigureOut">
              <a:rPr lang="en-US" smtClean="0"/>
              <a:pPr/>
              <a:t>9/24/2010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D678A-45AE-45FB-AC5E-7ED3F75C5F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01A82A1-B272-49A5-8F5F-743A00F2ABB1}" type="datetimeFigureOut">
              <a:rPr lang="en-US" smtClean="0"/>
              <a:pPr/>
              <a:t>9/24/2010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AD2D678A-45AE-45FB-AC5E-7ED3F75C5FD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13" Type="http://schemas.openxmlformats.org/officeDocument/2006/relationships/image" Target="../media/image10.gif"/><Relationship Id="rId3" Type="http://schemas.openxmlformats.org/officeDocument/2006/relationships/audio" Target="../media/audio1.wav"/><Relationship Id="rId7" Type="http://schemas.openxmlformats.org/officeDocument/2006/relationships/image" Target="../media/image4.jpeg"/><Relationship Id="rId12" Type="http://schemas.openxmlformats.org/officeDocument/2006/relationships/image" Target="../media/image9.gif"/><Relationship Id="rId17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6" Type="http://schemas.openxmlformats.org/officeDocument/2006/relationships/hyperlink" Target="http://en.wikipedia.org/wiki/File:Hybrid-bicycle-1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11" Type="http://schemas.openxmlformats.org/officeDocument/2006/relationships/image" Target="../media/image8.gif"/><Relationship Id="rId5" Type="http://schemas.openxmlformats.org/officeDocument/2006/relationships/image" Target="../media/image2.jpeg"/><Relationship Id="rId15" Type="http://schemas.openxmlformats.org/officeDocument/2006/relationships/image" Target="../media/image11.jpeg"/><Relationship Id="rId10" Type="http://schemas.openxmlformats.org/officeDocument/2006/relationships/image" Target="../media/image7.gif"/><Relationship Id="rId4" Type="http://schemas.openxmlformats.org/officeDocument/2006/relationships/image" Target="../media/image1.jpeg"/><Relationship Id="rId9" Type="http://schemas.openxmlformats.org/officeDocument/2006/relationships/image" Target="../media/image6.jpeg"/><Relationship Id="rId14" Type="http://schemas.openxmlformats.org/officeDocument/2006/relationships/hyperlink" Target="http://en.wikipedia.org/wiki/File:Kusuma_bike_large.jpg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History of bicycles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dirty="0" smtClean="0"/>
              <a:t>Darius Mason </a:t>
            </a:r>
          </a:p>
          <a:p>
            <a:pPr algn="ctr"/>
            <a:endParaRPr lang="en-US" sz="4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4" name="Rectangle 135"/>
          <p:cNvSpPr>
            <a:spLocks noChangeArrowheads="1"/>
          </p:cNvSpPr>
          <p:nvPr/>
        </p:nvSpPr>
        <p:spPr bwMode="auto">
          <a:xfrm>
            <a:off x="292100" y="3836988"/>
            <a:ext cx="8356600" cy="320675"/>
          </a:xfrm>
          <a:prstGeom prst="rect">
            <a:avLst/>
          </a:prstGeom>
          <a:gradFill rotWithShape="1">
            <a:gsLst>
              <a:gs pos="0">
                <a:schemeClr val="accent1">
                  <a:lumMod val="10000"/>
                </a:schemeClr>
              </a:gs>
              <a:gs pos="100000">
                <a:schemeClr val="tx2">
                  <a:alpha val="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Calibri" pitchFamily="-111" charset="0"/>
            </a:endParaRPr>
          </a:p>
        </p:txBody>
      </p:sp>
      <p:sp>
        <p:nvSpPr>
          <p:cNvPr id="6147" name="Pentagon 780"/>
          <p:cNvSpPr>
            <a:spLocks noChangeArrowheads="1"/>
          </p:cNvSpPr>
          <p:nvPr/>
        </p:nvSpPr>
        <p:spPr bwMode="auto">
          <a:xfrm>
            <a:off x="7370763" y="3563938"/>
            <a:ext cx="1457325" cy="457200"/>
          </a:xfrm>
          <a:prstGeom prst="homePlate">
            <a:avLst>
              <a:gd name="adj" fmla="val 40316"/>
            </a:avLst>
          </a:prstGeom>
          <a:gradFill rotWithShape="1">
            <a:gsLst>
              <a:gs pos="0">
                <a:srgbClr val="C0FF4D"/>
              </a:gs>
              <a:gs pos="100000">
                <a:srgbClr val="A4D329"/>
              </a:gs>
            </a:gsLst>
            <a:lin ang="5400000" scaled="1"/>
          </a:gradFill>
          <a:ln w="19050">
            <a:solidFill>
              <a:srgbClr val="92D050"/>
            </a:solidFill>
            <a:round/>
            <a:headEnd/>
            <a:tailEnd/>
          </a:ln>
        </p:spPr>
        <p:txBody>
          <a:bodyPr anchor="ctr"/>
          <a:lstStyle/>
          <a:p>
            <a:pPr indent="-342900" algn="ctr" defTabSz="914400"/>
            <a:endParaRPr lang="en-US" noProof="1">
              <a:latin typeface="Calibri" pitchFamily="-111" charset="0"/>
            </a:endParaRPr>
          </a:p>
        </p:txBody>
      </p:sp>
      <p:grpSp>
        <p:nvGrpSpPr>
          <p:cNvPr id="2" name="Gruppe 75"/>
          <p:cNvGrpSpPr>
            <a:grpSpLocks/>
          </p:cNvGrpSpPr>
          <p:nvPr/>
        </p:nvGrpSpPr>
        <p:grpSpPr bwMode="auto">
          <a:xfrm>
            <a:off x="304800" y="3581400"/>
            <a:ext cx="7080250" cy="457200"/>
            <a:chOff x="272143" y="2949958"/>
            <a:chExt cx="8556211" cy="457921"/>
          </a:xfrm>
        </p:grpSpPr>
        <p:sp>
          <p:nvSpPr>
            <p:cNvPr id="6180" name="Rectangle 445"/>
            <p:cNvSpPr>
              <a:spLocks noChangeArrowheads="1"/>
            </p:cNvSpPr>
            <p:nvPr/>
          </p:nvSpPr>
          <p:spPr bwMode="auto">
            <a:xfrm>
              <a:off x="1985304" y="2949958"/>
              <a:ext cx="1707405" cy="457921"/>
            </a:xfrm>
            <a:prstGeom prst="rect">
              <a:avLst/>
            </a:prstGeom>
            <a:gradFill rotWithShape="1">
              <a:gsLst>
                <a:gs pos="0">
                  <a:srgbClr val="C0FF4D"/>
                </a:gs>
                <a:gs pos="100000">
                  <a:srgbClr val="A4D329"/>
                </a:gs>
              </a:gsLst>
              <a:lin ang="5400000" scaled="1"/>
            </a:gradFill>
            <a:ln w="19050">
              <a:solidFill>
                <a:srgbClr val="92D050"/>
              </a:solidFill>
              <a:round/>
              <a:headEnd/>
              <a:tailEnd/>
            </a:ln>
          </p:spPr>
          <p:txBody>
            <a:bodyPr anchor="ctr"/>
            <a:lstStyle/>
            <a:p>
              <a:pPr indent="-342900" algn="ctr" defTabSz="914400"/>
              <a:endParaRPr lang="en-US" noProof="1">
                <a:latin typeface="Calibri" pitchFamily="-111" charset="0"/>
              </a:endParaRPr>
            </a:p>
          </p:txBody>
        </p:sp>
        <p:sp>
          <p:nvSpPr>
            <p:cNvPr id="6181" name="Rectangle 446"/>
            <p:cNvSpPr>
              <a:spLocks noChangeArrowheads="1"/>
            </p:cNvSpPr>
            <p:nvPr/>
          </p:nvSpPr>
          <p:spPr bwMode="auto">
            <a:xfrm>
              <a:off x="3694626" y="2949958"/>
              <a:ext cx="1709324" cy="457921"/>
            </a:xfrm>
            <a:prstGeom prst="rect">
              <a:avLst/>
            </a:prstGeom>
            <a:gradFill rotWithShape="1">
              <a:gsLst>
                <a:gs pos="0">
                  <a:srgbClr val="C0FF4D"/>
                </a:gs>
                <a:gs pos="100000">
                  <a:srgbClr val="A4D329"/>
                </a:gs>
              </a:gsLst>
              <a:lin ang="5400000" scaled="1"/>
            </a:gradFill>
            <a:ln w="19050">
              <a:solidFill>
                <a:srgbClr val="92D050"/>
              </a:solidFill>
              <a:round/>
              <a:headEnd/>
              <a:tailEnd/>
            </a:ln>
          </p:spPr>
          <p:txBody>
            <a:bodyPr anchor="ctr"/>
            <a:lstStyle/>
            <a:p>
              <a:pPr indent="-342900" algn="ctr" defTabSz="914400"/>
              <a:endParaRPr lang="en-US" noProof="1">
                <a:latin typeface="Calibri" pitchFamily="-111" charset="0"/>
              </a:endParaRPr>
            </a:p>
          </p:txBody>
        </p:sp>
        <p:sp>
          <p:nvSpPr>
            <p:cNvPr id="6182" name="Rectangle 447"/>
            <p:cNvSpPr>
              <a:spLocks noChangeArrowheads="1"/>
            </p:cNvSpPr>
            <p:nvPr/>
          </p:nvSpPr>
          <p:spPr bwMode="auto">
            <a:xfrm>
              <a:off x="5405867" y="2949958"/>
              <a:ext cx="1709324" cy="457921"/>
            </a:xfrm>
            <a:prstGeom prst="rect">
              <a:avLst/>
            </a:prstGeom>
            <a:gradFill rotWithShape="1">
              <a:gsLst>
                <a:gs pos="0">
                  <a:srgbClr val="C0FF4D"/>
                </a:gs>
                <a:gs pos="100000">
                  <a:srgbClr val="A4D329"/>
                </a:gs>
              </a:gsLst>
              <a:lin ang="5400000" scaled="1"/>
            </a:gradFill>
            <a:ln w="19050">
              <a:solidFill>
                <a:srgbClr val="92D050"/>
              </a:solidFill>
              <a:round/>
              <a:headEnd/>
              <a:tailEnd/>
            </a:ln>
          </p:spPr>
          <p:txBody>
            <a:bodyPr anchor="ctr"/>
            <a:lstStyle/>
            <a:p>
              <a:pPr indent="-342900" algn="ctr" defTabSz="914400"/>
              <a:endParaRPr lang="en-US" noProof="1">
                <a:latin typeface="Calibri" pitchFamily="-111" charset="0"/>
              </a:endParaRPr>
            </a:p>
          </p:txBody>
        </p:sp>
        <p:sp>
          <p:nvSpPr>
            <p:cNvPr id="6183" name="Rectangle 448"/>
            <p:cNvSpPr>
              <a:spLocks noChangeArrowheads="1"/>
            </p:cNvSpPr>
            <p:nvPr/>
          </p:nvSpPr>
          <p:spPr bwMode="auto">
            <a:xfrm>
              <a:off x="7119028" y="2949958"/>
              <a:ext cx="1709322" cy="457921"/>
            </a:xfrm>
            <a:prstGeom prst="rect">
              <a:avLst/>
            </a:prstGeom>
            <a:gradFill rotWithShape="1">
              <a:gsLst>
                <a:gs pos="0">
                  <a:srgbClr val="C0FF4D"/>
                </a:gs>
                <a:gs pos="100000">
                  <a:srgbClr val="A4D329"/>
                </a:gs>
              </a:gsLst>
              <a:lin ang="5400000" scaled="1"/>
            </a:gradFill>
            <a:ln w="19050">
              <a:solidFill>
                <a:srgbClr val="92D050"/>
              </a:solidFill>
              <a:round/>
              <a:headEnd/>
              <a:tailEnd/>
            </a:ln>
          </p:spPr>
          <p:txBody>
            <a:bodyPr anchor="ctr"/>
            <a:lstStyle/>
            <a:p>
              <a:pPr indent="-342900" algn="ctr" defTabSz="914400"/>
              <a:endParaRPr lang="en-US" noProof="1">
                <a:latin typeface="Calibri" pitchFamily="-111" charset="0"/>
              </a:endParaRPr>
            </a:p>
          </p:txBody>
        </p:sp>
        <p:sp>
          <p:nvSpPr>
            <p:cNvPr id="6184" name="Rectangle 445"/>
            <p:cNvSpPr>
              <a:spLocks noChangeArrowheads="1"/>
            </p:cNvSpPr>
            <p:nvPr/>
          </p:nvSpPr>
          <p:spPr bwMode="auto">
            <a:xfrm>
              <a:off x="272143" y="2949958"/>
              <a:ext cx="1707405" cy="457921"/>
            </a:xfrm>
            <a:prstGeom prst="rect">
              <a:avLst/>
            </a:prstGeom>
            <a:gradFill rotWithShape="1">
              <a:gsLst>
                <a:gs pos="0">
                  <a:srgbClr val="C0FF4D"/>
                </a:gs>
                <a:gs pos="100000">
                  <a:srgbClr val="A4D329"/>
                </a:gs>
              </a:gsLst>
              <a:lin ang="5400000" scaled="1"/>
            </a:gradFill>
            <a:ln w="19050">
              <a:solidFill>
                <a:srgbClr val="92D050"/>
              </a:solidFill>
              <a:round/>
              <a:headEnd/>
              <a:tailEnd/>
            </a:ln>
          </p:spPr>
          <p:txBody>
            <a:bodyPr anchor="ctr"/>
            <a:lstStyle/>
            <a:p>
              <a:pPr indent="-342900" algn="ctr" defTabSz="914400"/>
              <a:endParaRPr lang="en-US" noProof="1">
                <a:latin typeface="Calibri" pitchFamily="-111" charset="0"/>
              </a:endParaRPr>
            </a:p>
          </p:txBody>
        </p:sp>
      </p:grpSp>
      <p:sp>
        <p:nvSpPr>
          <p:cNvPr id="6149" name="Rectangle 445"/>
          <p:cNvSpPr>
            <a:spLocks noChangeArrowheads="1"/>
          </p:cNvSpPr>
          <p:nvPr/>
        </p:nvSpPr>
        <p:spPr bwMode="auto">
          <a:xfrm>
            <a:off x="1833563" y="3657600"/>
            <a:ext cx="1412875" cy="30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defTabSz="914400"/>
            <a:r>
              <a:rPr lang="en-US" noProof="1" smtClean="0">
                <a:solidFill>
                  <a:schemeClr val="bg1"/>
                </a:solidFill>
                <a:latin typeface="Calibri" pitchFamily="-111" charset="0"/>
              </a:rPr>
              <a:t>1860s</a:t>
            </a:r>
            <a:r>
              <a:rPr lang="en-US" noProof="1" smtClean="0">
                <a:solidFill>
                  <a:schemeClr val="tx2"/>
                </a:solidFill>
                <a:latin typeface="Calibri" pitchFamily="-111" charset="0"/>
              </a:rPr>
              <a:t> </a:t>
            </a:r>
            <a:endParaRPr lang="en-US" noProof="1">
              <a:solidFill>
                <a:schemeClr val="tx2"/>
              </a:solidFill>
              <a:latin typeface="Calibri" pitchFamily="-111" charset="0"/>
            </a:endParaRPr>
          </a:p>
        </p:txBody>
      </p:sp>
      <p:sp>
        <p:nvSpPr>
          <p:cNvPr id="6150" name="Rectangle 446"/>
          <p:cNvSpPr>
            <a:spLocks noChangeArrowheads="1"/>
          </p:cNvSpPr>
          <p:nvPr/>
        </p:nvSpPr>
        <p:spPr bwMode="auto">
          <a:xfrm>
            <a:off x="3248025" y="3657600"/>
            <a:ext cx="1414463" cy="30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defTabSz="914400"/>
            <a:r>
              <a:rPr lang="en-US" noProof="1" smtClean="0">
                <a:solidFill>
                  <a:schemeClr val="bg1"/>
                </a:solidFill>
                <a:latin typeface="Calibri" pitchFamily="-111" charset="0"/>
              </a:rPr>
              <a:t>1870s</a:t>
            </a:r>
            <a:endParaRPr lang="en-US" noProof="1">
              <a:solidFill>
                <a:schemeClr val="bg1"/>
              </a:solidFill>
              <a:latin typeface="Calibri" pitchFamily="-111" charset="0"/>
            </a:endParaRPr>
          </a:p>
        </p:txBody>
      </p:sp>
      <p:sp>
        <p:nvSpPr>
          <p:cNvPr id="6151" name="Rectangle 447"/>
          <p:cNvSpPr>
            <a:spLocks noChangeArrowheads="1"/>
          </p:cNvSpPr>
          <p:nvPr/>
        </p:nvSpPr>
        <p:spPr bwMode="auto">
          <a:xfrm>
            <a:off x="4664075" y="3657600"/>
            <a:ext cx="1414463" cy="30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defTabSz="914400"/>
            <a:r>
              <a:rPr lang="en-US" noProof="1" smtClean="0">
                <a:solidFill>
                  <a:schemeClr val="bg1"/>
                </a:solidFill>
                <a:latin typeface="Calibri" pitchFamily="-111" charset="0"/>
              </a:rPr>
              <a:t>1880s</a:t>
            </a:r>
            <a:endParaRPr lang="en-US" noProof="1">
              <a:solidFill>
                <a:schemeClr val="bg1"/>
              </a:solidFill>
              <a:latin typeface="Calibri" pitchFamily="-111" charset="0"/>
            </a:endParaRPr>
          </a:p>
        </p:txBody>
      </p:sp>
      <p:sp>
        <p:nvSpPr>
          <p:cNvPr id="6152" name="Rectangle 448"/>
          <p:cNvSpPr>
            <a:spLocks noChangeArrowheads="1"/>
          </p:cNvSpPr>
          <p:nvPr/>
        </p:nvSpPr>
        <p:spPr bwMode="auto">
          <a:xfrm>
            <a:off x="6081713" y="3657600"/>
            <a:ext cx="1414462" cy="30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indent="-342900" defTabSz="914400"/>
            <a:r>
              <a:rPr lang="en-US" noProof="1" smtClean="0">
                <a:solidFill>
                  <a:schemeClr val="bg1"/>
                </a:solidFill>
                <a:latin typeface="Calibri" pitchFamily="-111" charset="0"/>
              </a:rPr>
              <a:t>1930s</a:t>
            </a:r>
            <a:endParaRPr lang="en-US" noProof="1">
              <a:solidFill>
                <a:schemeClr val="bg1"/>
              </a:solidFill>
              <a:latin typeface="Calibri" pitchFamily="-111" charset="0"/>
            </a:endParaRPr>
          </a:p>
        </p:txBody>
      </p:sp>
      <p:sp>
        <p:nvSpPr>
          <p:cNvPr id="6153" name="Rectangle 445"/>
          <p:cNvSpPr>
            <a:spLocks noChangeArrowheads="1"/>
          </p:cNvSpPr>
          <p:nvPr/>
        </p:nvSpPr>
        <p:spPr bwMode="auto">
          <a:xfrm>
            <a:off x="409575" y="3657600"/>
            <a:ext cx="1412875" cy="30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defTabSz="914400"/>
            <a:r>
              <a:rPr lang="en-US" noProof="1" smtClean="0">
                <a:solidFill>
                  <a:schemeClr val="bg1"/>
                </a:solidFill>
                <a:latin typeface="Calibri" pitchFamily="-111" charset="0"/>
              </a:rPr>
              <a:t>1810s</a:t>
            </a:r>
            <a:endParaRPr lang="en-US" noProof="1">
              <a:solidFill>
                <a:schemeClr val="bg1"/>
              </a:solidFill>
              <a:latin typeface="Calibri" pitchFamily="-111" charset="0"/>
            </a:endParaRPr>
          </a:p>
        </p:txBody>
      </p:sp>
      <p:sp>
        <p:nvSpPr>
          <p:cNvPr id="96" name="Nedadgående pil 95"/>
          <p:cNvSpPr>
            <a:spLocks noChangeArrowheads="1"/>
          </p:cNvSpPr>
          <p:nvPr/>
        </p:nvSpPr>
        <p:spPr bwMode="auto">
          <a:xfrm>
            <a:off x="914400" y="3048000"/>
            <a:ext cx="250825" cy="538163"/>
          </a:xfrm>
          <a:prstGeom prst="downArrow">
            <a:avLst>
              <a:gd name="adj1" fmla="val 50000"/>
              <a:gd name="adj2" fmla="val 50004"/>
            </a:avLst>
          </a:prstGeom>
          <a:gradFill rotWithShape="1">
            <a:gsLst>
              <a:gs pos="0">
                <a:srgbClr val="FFC000"/>
              </a:gs>
              <a:gs pos="100000">
                <a:srgbClr val="E36119"/>
              </a:gs>
            </a:gsLst>
            <a:lin ang="2700000" scaled="1"/>
          </a:gradFill>
          <a:ln w="9525">
            <a:solidFill>
              <a:srgbClr val="FC7E00"/>
            </a:solidFill>
            <a:miter lim="800000"/>
            <a:headEnd/>
            <a:tailEnd/>
          </a:ln>
          <a:effectLst>
            <a:outerShdw blurRad="63500"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pPr indent="-342900" algn="ctr">
              <a:buFont typeface="Calibri" pitchFamily="-111" charset="0"/>
              <a:buAutoNum type="arabicPeriod"/>
              <a:defRPr/>
            </a:pPr>
            <a:endParaRPr lang="en-US">
              <a:solidFill>
                <a:srgbClr val="FFFFFF"/>
              </a:solidFill>
              <a:latin typeface="Calibri" pitchFamily="-111" charset="0"/>
            </a:endParaRPr>
          </a:p>
        </p:txBody>
      </p:sp>
      <p:sp>
        <p:nvSpPr>
          <p:cNvPr id="164" name="Rektangel 163"/>
          <p:cNvSpPr>
            <a:spLocks noChangeArrowheads="1"/>
          </p:cNvSpPr>
          <p:nvPr/>
        </p:nvSpPr>
        <p:spPr bwMode="auto">
          <a:xfrm>
            <a:off x="142504" y="2185061"/>
            <a:ext cx="1900052" cy="1140030"/>
          </a:xfrm>
          <a:prstGeom prst="rect">
            <a:avLst/>
          </a:prstGeom>
          <a:gradFill rotWithShape="1">
            <a:gsLst>
              <a:gs pos="0">
                <a:srgbClr val="E6E6E6"/>
              </a:gs>
              <a:gs pos="100000">
                <a:srgbClr val="F3F3F3"/>
              </a:gs>
            </a:gsLst>
            <a:lin ang="16200000"/>
          </a:gradFill>
          <a:ln w="9525">
            <a:solidFill>
              <a:srgbClr val="E1E1E1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sz="1200" dirty="0" smtClean="0">
                <a:solidFill>
                  <a:schemeClr val="bg1"/>
                </a:solidFill>
              </a:rPr>
              <a:t>In 1817 Baron von Drais made the first bicycle. It was created to get around the palace faster with two wheels and no pedals  </a:t>
            </a:r>
            <a:endParaRPr lang="en-US" sz="1200" dirty="0">
              <a:solidFill>
                <a:schemeClr val="bg1"/>
              </a:solidFill>
              <a:latin typeface="Calibri" pitchFamily="-111" charset="0"/>
            </a:endParaRPr>
          </a:p>
        </p:txBody>
      </p:sp>
      <p:sp>
        <p:nvSpPr>
          <p:cNvPr id="230" name="Nedadgående pil 229"/>
          <p:cNvSpPr>
            <a:spLocks noChangeArrowheads="1"/>
          </p:cNvSpPr>
          <p:nvPr/>
        </p:nvSpPr>
        <p:spPr bwMode="auto">
          <a:xfrm>
            <a:off x="3581400" y="3048000"/>
            <a:ext cx="250825" cy="538163"/>
          </a:xfrm>
          <a:prstGeom prst="downArrow">
            <a:avLst>
              <a:gd name="adj1" fmla="val 50000"/>
              <a:gd name="adj2" fmla="val 50004"/>
            </a:avLst>
          </a:prstGeom>
          <a:gradFill rotWithShape="1">
            <a:gsLst>
              <a:gs pos="0">
                <a:srgbClr val="FFC000"/>
              </a:gs>
              <a:gs pos="100000">
                <a:srgbClr val="E36119"/>
              </a:gs>
            </a:gsLst>
            <a:lin ang="2700000" scaled="1"/>
          </a:gradFill>
          <a:ln w="9525">
            <a:solidFill>
              <a:srgbClr val="FC7E00"/>
            </a:solidFill>
            <a:miter lim="800000"/>
            <a:headEnd/>
            <a:tailEnd/>
          </a:ln>
          <a:effectLst>
            <a:outerShdw blurRad="63500"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pPr indent="-342900" algn="ctr">
              <a:buFont typeface="Calibri" pitchFamily="-111" charset="0"/>
              <a:buAutoNum type="arabicPeriod"/>
              <a:defRPr/>
            </a:pPr>
            <a:endParaRPr lang="en-US">
              <a:solidFill>
                <a:srgbClr val="FFFFFF"/>
              </a:solidFill>
              <a:latin typeface="Calibri" pitchFamily="-111" charset="0"/>
            </a:endParaRPr>
          </a:p>
        </p:txBody>
      </p:sp>
      <p:sp>
        <p:nvSpPr>
          <p:cNvPr id="232" name="Rektangel 231"/>
          <p:cNvSpPr>
            <a:spLocks noChangeArrowheads="1"/>
          </p:cNvSpPr>
          <p:nvPr/>
        </p:nvSpPr>
        <p:spPr bwMode="auto">
          <a:xfrm>
            <a:off x="2766950" y="2386941"/>
            <a:ext cx="2113807" cy="961901"/>
          </a:xfrm>
          <a:prstGeom prst="rect">
            <a:avLst/>
          </a:prstGeom>
          <a:gradFill rotWithShape="1">
            <a:gsLst>
              <a:gs pos="0">
                <a:srgbClr val="E6E6E6"/>
              </a:gs>
              <a:gs pos="100000">
                <a:srgbClr val="F3F3F3"/>
              </a:gs>
            </a:gsLst>
            <a:lin ang="16200000"/>
          </a:gradFill>
          <a:ln w="9525">
            <a:solidFill>
              <a:srgbClr val="E1E1E1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Calibri" pitchFamily="-111" charset="0"/>
            </a:endParaRPr>
          </a:p>
        </p:txBody>
      </p:sp>
      <p:sp>
        <p:nvSpPr>
          <p:cNvPr id="297" name="Nedadgående pil 296"/>
          <p:cNvSpPr>
            <a:spLocks noChangeArrowheads="1"/>
          </p:cNvSpPr>
          <p:nvPr/>
        </p:nvSpPr>
        <p:spPr bwMode="auto">
          <a:xfrm>
            <a:off x="6346825" y="3036888"/>
            <a:ext cx="249238" cy="538162"/>
          </a:xfrm>
          <a:prstGeom prst="downArrow">
            <a:avLst>
              <a:gd name="adj1" fmla="val 50000"/>
              <a:gd name="adj2" fmla="val 50002"/>
            </a:avLst>
          </a:prstGeom>
          <a:gradFill rotWithShape="1">
            <a:gsLst>
              <a:gs pos="0">
                <a:srgbClr val="FFC000"/>
              </a:gs>
              <a:gs pos="100000">
                <a:srgbClr val="E36119"/>
              </a:gs>
            </a:gsLst>
            <a:lin ang="2700000" scaled="1"/>
          </a:gradFill>
          <a:ln w="9525">
            <a:solidFill>
              <a:srgbClr val="FC7E00"/>
            </a:solidFill>
            <a:miter lim="800000"/>
            <a:headEnd/>
            <a:tailEnd/>
          </a:ln>
          <a:effectLst>
            <a:outerShdw blurRad="63500"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pPr indent="-342900" algn="ctr">
              <a:buFont typeface="Calibri" pitchFamily="-111" charset="0"/>
              <a:buAutoNum type="arabicPeriod"/>
              <a:defRPr/>
            </a:pPr>
            <a:endParaRPr lang="en-US">
              <a:solidFill>
                <a:srgbClr val="FFFFFF"/>
              </a:solidFill>
              <a:latin typeface="Calibri" pitchFamily="-111" charset="0"/>
            </a:endParaRPr>
          </a:p>
        </p:txBody>
      </p:sp>
      <p:sp>
        <p:nvSpPr>
          <p:cNvPr id="299" name="Rektangel 298"/>
          <p:cNvSpPr>
            <a:spLocks noChangeArrowheads="1"/>
          </p:cNvSpPr>
          <p:nvPr/>
        </p:nvSpPr>
        <p:spPr bwMode="auto">
          <a:xfrm>
            <a:off x="5367648" y="2398816"/>
            <a:ext cx="2557152" cy="1030184"/>
          </a:xfrm>
          <a:prstGeom prst="rect">
            <a:avLst/>
          </a:prstGeom>
          <a:gradFill rotWithShape="1">
            <a:gsLst>
              <a:gs pos="0">
                <a:srgbClr val="E6E6E6"/>
              </a:gs>
              <a:gs pos="100000">
                <a:srgbClr val="F3F3F3"/>
              </a:gs>
            </a:gsLst>
            <a:lin ang="16200000"/>
          </a:gradFill>
          <a:ln w="9525">
            <a:solidFill>
              <a:srgbClr val="E1E1E1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Calibri" pitchFamily="-111" charset="0"/>
            </a:endParaRPr>
          </a:p>
        </p:txBody>
      </p:sp>
      <p:grpSp>
        <p:nvGrpSpPr>
          <p:cNvPr id="3" name="Gruppe 122"/>
          <p:cNvGrpSpPr/>
          <p:nvPr/>
        </p:nvGrpSpPr>
        <p:grpSpPr>
          <a:xfrm>
            <a:off x="5718961" y="655235"/>
            <a:ext cx="1578428" cy="1406819"/>
            <a:chOff x="8164513" y="-4049713"/>
            <a:chExt cx="2657475" cy="236855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02" name="Freeform 1013"/>
            <p:cNvSpPr>
              <a:spLocks noEditPoints="1"/>
            </p:cNvSpPr>
            <p:nvPr/>
          </p:nvSpPr>
          <p:spPr bwMode="auto">
            <a:xfrm>
              <a:off x="8164513" y="-4049713"/>
              <a:ext cx="2657475" cy="2368550"/>
            </a:xfrm>
            <a:custGeom>
              <a:avLst/>
              <a:gdLst/>
              <a:ahLst/>
              <a:cxnLst>
                <a:cxn ang="0">
                  <a:pos x="1504" y="96"/>
                </a:cxn>
                <a:cxn ang="0">
                  <a:pos x="1574" y="76"/>
                </a:cxn>
                <a:cxn ang="0">
                  <a:pos x="1582" y="192"/>
                </a:cxn>
                <a:cxn ang="0">
                  <a:pos x="1506" y="186"/>
                </a:cxn>
                <a:cxn ang="0">
                  <a:pos x="1316" y="76"/>
                </a:cxn>
                <a:cxn ang="0">
                  <a:pos x="1388" y="96"/>
                </a:cxn>
                <a:cxn ang="0">
                  <a:pos x="1324" y="198"/>
                </a:cxn>
                <a:cxn ang="0">
                  <a:pos x="1102" y="96"/>
                </a:cxn>
                <a:cxn ang="0">
                  <a:pos x="1166" y="74"/>
                </a:cxn>
                <a:cxn ang="0">
                  <a:pos x="1186" y="186"/>
                </a:cxn>
                <a:cxn ang="0">
                  <a:pos x="1108" y="192"/>
                </a:cxn>
                <a:cxn ang="0">
                  <a:pos x="908" y="82"/>
                </a:cxn>
                <a:cxn ang="0">
                  <a:pos x="984" y="88"/>
                </a:cxn>
                <a:cxn ang="0">
                  <a:pos x="966" y="198"/>
                </a:cxn>
                <a:cxn ang="0">
                  <a:pos x="902" y="96"/>
                </a:cxn>
                <a:cxn ang="0">
                  <a:pos x="764" y="74"/>
                </a:cxn>
                <a:cxn ang="0">
                  <a:pos x="786" y="176"/>
                </a:cxn>
                <a:cxn ang="0">
                  <a:pos x="714" y="196"/>
                </a:cxn>
                <a:cxn ang="0">
                  <a:pos x="502" y="88"/>
                </a:cxn>
                <a:cxn ang="0">
                  <a:pos x="580" y="82"/>
                </a:cxn>
                <a:cxn ang="0">
                  <a:pos x="572" y="196"/>
                </a:cxn>
                <a:cxn ang="0">
                  <a:pos x="500" y="176"/>
                </a:cxn>
                <a:cxn ang="0">
                  <a:pos x="322" y="74"/>
                </a:cxn>
                <a:cxn ang="0">
                  <a:pos x="386" y="176"/>
                </a:cxn>
                <a:cxn ang="0">
                  <a:pos x="322" y="198"/>
                </a:cxn>
                <a:cxn ang="0">
                  <a:pos x="100" y="96"/>
                </a:cxn>
                <a:cxn ang="0">
                  <a:pos x="172" y="76"/>
                </a:cxn>
                <a:cxn ang="0">
                  <a:pos x="178" y="192"/>
                </a:cxn>
                <a:cxn ang="0">
                  <a:pos x="102" y="186"/>
                </a:cxn>
                <a:cxn ang="0">
                  <a:pos x="172" y="1402"/>
                </a:cxn>
                <a:cxn ang="0">
                  <a:pos x="100" y="1382"/>
                </a:cxn>
                <a:cxn ang="0">
                  <a:pos x="164" y="1280"/>
                </a:cxn>
                <a:cxn ang="0">
                  <a:pos x="386" y="1382"/>
                </a:cxn>
                <a:cxn ang="0">
                  <a:pos x="322" y="1404"/>
                </a:cxn>
                <a:cxn ang="0">
                  <a:pos x="302" y="1292"/>
                </a:cxn>
                <a:cxn ang="0">
                  <a:pos x="378" y="1286"/>
                </a:cxn>
                <a:cxn ang="0">
                  <a:pos x="580" y="1396"/>
                </a:cxn>
                <a:cxn ang="0">
                  <a:pos x="502" y="1390"/>
                </a:cxn>
                <a:cxn ang="0">
                  <a:pos x="522" y="1280"/>
                </a:cxn>
                <a:cxn ang="0">
                  <a:pos x="586" y="1382"/>
                </a:cxn>
                <a:cxn ang="0">
                  <a:pos x="724" y="1404"/>
                </a:cxn>
                <a:cxn ang="0">
                  <a:pos x="702" y="1302"/>
                </a:cxn>
                <a:cxn ang="0">
                  <a:pos x="772" y="1282"/>
                </a:cxn>
                <a:cxn ang="0">
                  <a:pos x="984" y="1390"/>
                </a:cxn>
                <a:cxn ang="0">
                  <a:pos x="908" y="1396"/>
                </a:cxn>
                <a:cxn ang="0">
                  <a:pos x="916" y="1282"/>
                </a:cxn>
                <a:cxn ang="0">
                  <a:pos x="986" y="1302"/>
                </a:cxn>
                <a:cxn ang="0">
                  <a:pos x="1166" y="1404"/>
                </a:cxn>
                <a:cxn ang="0">
                  <a:pos x="1102" y="1302"/>
                </a:cxn>
                <a:cxn ang="0">
                  <a:pos x="1166" y="1280"/>
                </a:cxn>
                <a:cxn ang="0">
                  <a:pos x="1388" y="1382"/>
                </a:cxn>
                <a:cxn ang="0">
                  <a:pos x="1316" y="1402"/>
                </a:cxn>
                <a:cxn ang="0">
                  <a:pos x="1310" y="1286"/>
                </a:cxn>
                <a:cxn ang="0">
                  <a:pos x="1386" y="1292"/>
                </a:cxn>
                <a:cxn ang="0">
                  <a:pos x="1574" y="1402"/>
                </a:cxn>
                <a:cxn ang="0">
                  <a:pos x="1504" y="1382"/>
                </a:cxn>
                <a:cxn ang="0">
                  <a:pos x="1566" y="1280"/>
                </a:cxn>
                <a:cxn ang="0">
                  <a:pos x="1600" y="1246"/>
                </a:cxn>
                <a:cxn ang="0">
                  <a:pos x="84" y="1268"/>
                </a:cxn>
                <a:cxn ang="0">
                  <a:pos x="74" y="234"/>
                </a:cxn>
                <a:cxn ang="0">
                  <a:pos x="84" y="224"/>
                </a:cxn>
                <a:cxn ang="0">
                  <a:pos x="1600" y="234"/>
                </a:cxn>
              </a:cxnLst>
              <a:rect l="0" t="0" r="r" b="b"/>
              <a:pathLst>
                <a:path w="1674" h="1492">
                  <a:moveTo>
                    <a:pt x="0" y="0"/>
                  </a:moveTo>
                  <a:lnTo>
                    <a:pt x="0" y="1492"/>
                  </a:lnTo>
                  <a:lnTo>
                    <a:pt x="1674" y="1492"/>
                  </a:lnTo>
                  <a:lnTo>
                    <a:pt x="1674" y="0"/>
                  </a:lnTo>
                  <a:lnTo>
                    <a:pt x="0" y="0"/>
                  </a:lnTo>
                  <a:close/>
                  <a:moveTo>
                    <a:pt x="1504" y="96"/>
                  </a:moveTo>
                  <a:lnTo>
                    <a:pt x="1504" y="96"/>
                  </a:lnTo>
                  <a:lnTo>
                    <a:pt x="1506" y="88"/>
                  </a:lnTo>
                  <a:lnTo>
                    <a:pt x="1510" y="82"/>
                  </a:lnTo>
                  <a:lnTo>
                    <a:pt x="1516" y="76"/>
                  </a:lnTo>
                  <a:lnTo>
                    <a:pt x="1526" y="74"/>
                  </a:lnTo>
                  <a:lnTo>
                    <a:pt x="1566" y="74"/>
                  </a:lnTo>
                  <a:lnTo>
                    <a:pt x="1566" y="74"/>
                  </a:lnTo>
                  <a:lnTo>
                    <a:pt x="1574" y="76"/>
                  </a:lnTo>
                  <a:lnTo>
                    <a:pt x="1582" y="82"/>
                  </a:lnTo>
                  <a:lnTo>
                    <a:pt x="1586" y="88"/>
                  </a:lnTo>
                  <a:lnTo>
                    <a:pt x="1588" y="96"/>
                  </a:lnTo>
                  <a:lnTo>
                    <a:pt x="1588" y="176"/>
                  </a:lnTo>
                  <a:lnTo>
                    <a:pt x="1588" y="176"/>
                  </a:lnTo>
                  <a:lnTo>
                    <a:pt x="1586" y="186"/>
                  </a:lnTo>
                  <a:lnTo>
                    <a:pt x="1582" y="192"/>
                  </a:lnTo>
                  <a:lnTo>
                    <a:pt x="1574" y="196"/>
                  </a:lnTo>
                  <a:lnTo>
                    <a:pt x="1566" y="198"/>
                  </a:lnTo>
                  <a:lnTo>
                    <a:pt x="1526" y="198"/>
                  </a:lnTo>
                  <a:lnTo>
                    <a:pt x="1526" y="198"/>
                  </a:lnTo>
                  <a:lnTo>
                    <a:pt x="1516" y="196"/>
                  </a:lnTo>
                  <a:lnTo>
                    <a:pt x="1510" y="192"/>
                  </a:lnTo>
                  <a:lnTo>
                    <a:pt x="1506" y="186"/>
                  </a:lnTo>
                  <a:lnTo>
                    <a:pt x="1504" y="176"/>
                  </a:lnTo>
                  <a:lnTo>
                    <a:pt x="1504" y="96"/>
                  </a:lnTo>
                  <a:close/>
                  <a:moveTo>
                    <a:pt x="1302" y="96"/>
                  </a:moveTo>
                  <a:lnTo>
                    <a:pt x="1302" y="96"/>
                  </a:lnTo>
                  <a:lnTo>
                    <a:pt x="1304" y="88"/>
                  </a:lnTo>
                  <a:lnTo>
                    <a:pt x="1310" y="82"/>
                  </a:lnTo>
                  <a:lnTo>
                    <a:pt x="1316" y="76"/>
                  </a:lnTo>
                  <a:lnTo>
                    <a:pt x="1324" y="74"/>
                  </a:lnTo>
                  <a:lnTo>
                    <a:pt x="1366" y="74"/>
                  </a:lnTo>
                  <a:lnTo>
                    <a:pt x="1366" y="74"/>
                  </a:lnTo>
                  <a:lnTo>
                    <a:pt x="1374" y="76"/>
                  </a:lnTo>
                  <a:lnTo>
                    <a:pt x="1382" y="82"/>
                  </a:lnTo>
                  <a:lnTo>
                    <a:pt x="1386" y="88"/>
                  </a:lnTo>
                  <a:lnTo>
                    <a:pt x="1388" y="96"/>
                  </a:lnTo>
                  <a:lnTo>
                    <a:pt x="1388" y="176"/>
                  </a:lnTo>
                  <a:lnTo>
                    <a:pt x="1388" y="176"/>
                  </a:lnTo>
                  <a:lnTo>
                    <a:pt x="1386" y="186"/>
                  </a:lnTo>
                  <a:lnTo>
                    <a:pt x="1382" y="192"/>
                  </a:lnTo>
                  <a:lnTo>
                    <a:pt x="1374" y="196"/>
                  </a:lnTo>
                  <a:lnTo>
                    <a:pt x="1366" y="198"/>
                  </a:lnTo>
                  <a:lnTo>
                    <a:pt x="1324" y="198"/>
                  </a:lnTo>
                  <a:lnTo>
                    <a:pt x="1324" y="198"/>
                  </a:lnTo>
                  <a:lnTo>
                    <a:pt x="1316" y="196"/>
                  </a:lnTo>
                  <a:lnTo>
                    <a:pt x="1310" y="192"/>
                  </a:lnTo>
                  <a:lnTo>
                    <a:pt x="1304" y="186"/>
                  </a:lnTo>
                  <a:lnTo>
                    <a:pt x="1302" y="176"/>
                  </a:lnTo>
                  <a:lnTo>
                    <a:pt x="1302" y="96"/>
                  </a:lnTo>
                  <a:close/>
                  <a:moveTo>
                    <a:pt x="1102" y="96"/>
                  </a:moveTo>
                  <a:lnTo>
                    <a:pt x="1102" y="96"/>
                  </a:lnTo>
                  <a:lnTo>
                    <a:pt x="1104" y="88"/>
                  </a:lnTo>
                  <a:lnTo>
                    <a:pt x="1108" y="82"/>
                  </a:lnTo>
                  <a:lnTo>
                    <a:pt x="1116" y="76"/>
                  </a:lnTo>
                  <a:lnTo>
                    <a:pt x="1124" y="74"/>
                  </a:lnTo>
                  <a:lnTo>
                    <a:pt x="1166" y="74"/>
                  </a:lnTo>
                  <a:lnTo>
                    <a:pt x="1166" y="74"/>
                  </a:lnTo>
                  <a:lnTo>
                    <a:pt x="1174" y="76"/>
                  </a:lnTo>
                  <a:lnTo>
                    <a:pt x="1180" y="82"/>
                  </a:lnTo>
                  <a:lnTo>
                    <a:pt x="1186" y="88"/>
                  </a:lnTo>
                  <a:lnTo>
                    <a:pt x="1188" y="96"/>
                  </a:lnTo>
                  <a:lnTo>
                    <a:pt x="1188" y="176"/>
                  </a:lnTo>
                  <a:lnTo>
                    <a:pt x="1188" y="176"/>
                  </a:lnTo>
                  <a:lnTo>
                    <a:pt x="1186" y="186"/>
                  </a:lnTo>
                  <a:lnTo>
                    <a:pt x="1180" y="192"/>
                  </a:lnTo>
                  <a:lnTo>
                    <a:pt x="1174" y="196"/>
                  </a:lnTo>
                  <a:lnTo>
                    <a:pt x="1166" y="198"/>
                  </a:lnTo>
                  <a:lnTo>
                    <a:pt x="1124" y="198"/>
                  </a:lnTo>
                  <a:lnTo>
                    <a:pt x="1124" y="198"/>
                  </a:lnTo>
                  <a:lnTo>
                    <a:pt x="1116" y="196"/>
                  </a:lnTo>
                  <a:lnTo>
                    <a:pt x="1108" y="192"/>
                  </a:lnTo>
                  <a:lnTo>
                    <a:pt x="1104" y="186"/>
                  </a:lnTo>
                  <a:lnTo>
                    <a:pt x="1102" y="176"/>
                  </a:lnTo>
                  <a:lnTo>
                    <a:pt x="1102" y="96"/>
                  </a:lnTo>
                  <a:close/>
                  <a:moveTo>
                    <a:pt x="902" y="96"/>
                  </a:moveTo>
                  <a:lnTo>
                    <a:pt x="902" y="96"/>
                  </a:lnTo>
                  <a:lnTo>
                    <a:pt x="904" y="88"/>
                  </a:lnTo>
                  <a:lnTo>
                    <a:pt x="908" y="82"/>
                  </a:lnTo>
                  <a:lnTo>
                    <a:pt x="916" y="76"/>
                  </a:lnTo>
                  <a:lnTo>
                    <a:pt x="924" y="74"/>
                  </a:lnTo>
                  <a:lnTo>
                    <a:pt x="966" y="74"/>
                  </a:lnTo>
                  <a:lnTo>
                    <a:pt x="966" y="74"/>
                  </a:lnTo>
                  <a:lnTo>
                    <a:pt x="974" y="76"/>
                  </a:lnTo>
                  <a:lnTo>
                    <a:pt x="980" y="82"/>
                  </a:lnTo>
                  <a:lnTo>
                    <a:pt x="984" y="88"/>
                  </a:lnTo>
                  <a:lnTo>
                    <a:pt x="986" y="96"/>
                  </a:lnTo>
                  <a:lnTo>
                    <a:pt x="986" y="176"/>
                  </a:lnTo>
                  <a:lnTo>
                    <a:pt x="986" y="176"/>
                  </a:lnTo>
                  <a:lnTo>
                    <a:pt x="984" y="186"/>
                  </a:lnTo>
                  <a:lnTo>
                    <a:pt x="980" y="192"/>
                  </a:lnTo>
                  <a:lnTo>
                    <a:pt x="974" y="196"/>
                  </a:lnTo>
                  <a:lnTo>
                    <a:pt x="966" y="198"/>
                  </a:lnTo>
                  <a:lnTo>
                    <a:pt x="924" y="198"/>
                  </a:lnTo>
                  <a:lnTo>
                    <a:pt x="924" y="198"/>
                  </a:lnTo>
                  <a:lnTo>
                    <a:pt x="916" y="196"/>
                  </a:lnTo>
                  <a:lnTo>
                    <a:pt x="908" y="192"/>
                  </a:lnTo>
                  <a:lnTo>
                    <a:pt x="904" y="186"/>
                  </a:lnTo>
                  <a:lnTo>
                    <a:pt x="902" y="176"/>
                  </a:lnTo>
                  <a:lnTo>
                    <a:pt x="902" y="96"/>
                  </a:lnTo>
                  <a:close/>
                  <a:moveTo>
                    <a:pt x="702" y="96"/>
                  </a:moveTo>
                  <a:lnTo>
                    <a:pt x="702" y="96"/>
                  </a:lnTo>
                  <a:lnTo>
                    <a:pt x="704" y="88"/>
                  </a:lnTo>
                  <a:lnTo>
                    <a:pt x="708" y="82"/>
                  </a:lnTo>
                  <a:lnTo>
                    <a:pt x="714" y="76"/>
                  </a:lnTo>
                  <a:lnTo>
                    <a:pt x="724" y="74"/>
                  </a:lnTo>
                  <a:lnTo>
                    <a:pt x="764" y="74"/>
                  </a:lnTo>
                  <a:lnTo>
                    <a:pt x="764" y="74"/>
                  </a:lnTo>
                  <a:lnTo>
                    <a:pt x="772" y="76"/>
                  </a:lnTo>
                  <a:lnTo>
                    <a:pt x="780" y="82"/>
                  </a:lnTo>
                  <a:lnTo>
                    <a:pt x="784" y="88"/>
                  </a:lnTo>
                  <a:lnTo>
                    <a:pt x="786" y="96"/>
                  </a:lnTo>
                  <a:lnTo>
                    <a:pt x="786" y="176"/>
                  </a:lnTo>
                  <a:lnTo>
                    <a:pt x="786" y="176"/>
                  </a:lnTo>
                  <a:lnTo>
                    <a:pt x="784" y="186"/>
                  </a:lnTo>
                  <a:lnTo>
                    <a:pt x="780" y="192"/>
                  </a:lnTo>
                  <a:lnTo>
                    <a:pt x="772" y="196"/>
                  </a:lnTo>
                  <a:lnTo>
                    <a:pt x="764" y="198"/>
                  </a:lnTo>
                  <a:lnTo>
                    <a:pt x="724" y="198"/>
                  </a:lnTo>
                  <a:lnTo>
                    <a:pt x="724" y="198"/>
                  </a:lnTo>
                  <a:lnTo>
                    <a:pt x="714" y="196"/>
                  </a:lnTo>
                  <a:lnTo>
                    <a:pt x="708" y="192"/>
                  </a:lnTo>
                  <a:lnTo>
                    <a:pt x="704" y="186"/>
                  </a:lnTo>
                  <a:lnTo>
                    <a:pt x="702" y="176"/>
                  </a:lnTo>
                  <a:lnTo>
                    <a:pt x="702" y="96"/>
                  </a:lnTo>
                  <a:close/>
                  <a:moveTo>
                    <a:pt x="500" y="96"/>
                  </a:moveTo>
                  <a:lnTo>
                    <a:pt x="500" y="96"/>
                  </a:lnTo>
                  <a:lnTo>
                    <a:pt x="502" y="88"/>
                  </a:lnTo>
                  <a:lnTo>
                    <a:pt x="508" y="82"/>
                  </a:lnTo>
                  <a:lnTo>
                    <a:pt x="514" y="76"/>
                  </a:lnTo>
                  <a:lnTo>
                    <a:pt x="522" y="74"/>
                  </a:lnTo>
                  <a:lnTo>
                    <a:pt x="564" y="74"/>
                  </a:lnTo>
                  <a:lnTo>
                    <a:pt x="564" y="74"/>
                  </a:lnTo>
                  <a:lnTo>
                    <a:pt x="572" y="76"/>
                  </a:lnTo>
                  <a:lnTo>
                    <a:pt x="580" y="82"/>
                  </a:lnTo>
                  <a:lnTo>
                    <a:pt x="584" y="88"/>
                  </a:lnTo>
                  <a:lnTo>
                    <a:pt x="586" y="96"/>
                  </a:lnTo>
                  <a:lnTo>
                    <a:pt x="586" y="176"/>
                  </a:lnTo>
                  <a:lnTo>
                    <a:pt x="586" y="176"/>
                  </a:lnTo>
                  <a:lnTo>
                    <a:pt x="584" y="186"/>
                  </a:lnTo>
                  <a:lnTo>
                    <a:pt x="580" y="192"/>
                  </a:lnTo>
                  <a:lnTo>
                    <a:pt x="572" y="196"/>
                  </a:lnTo>
                  <a:lnTo>
                    <a:pt x="564" y="198"/>
                  </a:lnTo>
                  <a:lnTo>
                    <a:pt x="522" y="198"/>
                  </a:lnTo>
                  <a:lnTo>
                    <a:pt x="522" y="198"/>
                  </a:lnTo>
                  <a:lnTo>
                    <a:pt x="514" y="196"/>
                  </a:lnTo>
                  <a:lnTo>
                    <a:pt x="508" y="192"/>
                  </a:lnTo>
                  <a:lnTo>
                    <a:pt x="502" y="186"/>
                  </a:lnTo>
                  <a:lnTo>
                    <a:pt x="500" y="176"/>
                  </a:lnTo>
                  <a:lnTo>
                    <a:pt x="500" y="96"/>
                  </a:lnTo>
                  <a:close/>
                  <a:moveTo>
                    <a:pt x="300" y="96"/>
                  </a:moveTo>
                  <a:lnTo>
                    <a:pt x="300" y="96"/>
                  </a:lnTo>
                  <a:lnTo>
                    <a:pt x="302" y="88"/>
                  </a:lnTo>
                  <a:lnTo>
                    <a:pt x="306" y="82"/>
                  </a:lnTo>
                  <a:lnTo>
                    <a:pt x="314" y="76"/>
                  </a:lnTo>
                  <a:lnTo>
                    <a:pt x="322" y="74"/>
                  </a:lnTo>
                  <a:lnTo>
                    <a:pt x="364" y="74"/>
                  </a:lnTo>
                  <a:lnTo>
                    <a:pt x="364" y="74"/>
                  </a:lnTo>
                  <a:lnTo>
                    <a:pt x="372" y="76"/>
                  </a:lnTo>
                  <a:lnTo>
                    <a:pt x="378" y="82"/>
                  </a:lnTo>
                  <a:lnTo>
                    <a:pt x="384" y="88"/>
                  </a:lnTo>
                  <a:lnTo>
                    <a:pt x="386" y="96"/>
                  </a:lnTo>
                  <a:lnTo>
                    <a:pt x="386" y="176"/>
                  </a:lnTo>
                  <a:lnTo>
                    <a:pt x="386" y="176"/>
                  </a:lnTo>
                  <a:lnTo>
                    <a:pt x="384" y="186"/>
                  </a:lnTo>
                  <a:lnTo>
                    <a:pt x="378" y="192"/>
                  </a:lnTo>
                  <a:lnTo>
                    <a:pt x="372" y="196"/>
                  </a:lnTo>
                  <a:lnTo>
                    <a:pt x="364" y="198"/>
                  </a:lnTo>
                  <a:lnTo>
                    <a:pt x="322" y="198"/>
                  </a:lnTo>
                  <a:lnTo>
                    <a:pt x="322" y="198"/>
                  </a:lnTo>
                  <a:lnTo>
                    <a:pt x="314" y="196"/>
                  </a:lnTo>
                  <a:lnTo>
                    <a:pt x="306" y="192"/>
                  </a:lnTo>
                  <a:lnTo>
                    <a:pt x="302" y="186"/>
                  </a:lnTo>
                  <a:lnTo>
                    <a:pt x="300" y="176"/>
                  </a:lnTo>
                  <a:lnTo>
                    <a:pt x="300" y="96"/>
                  </a:lnTo>
                  <a:close/>
                  <a:moveTo>
                    <a:pt x="100" y="96"/>
                  </a:moveTo>
                  <a:lnTo>
                    <a:pt x="100" y="96"/>
                  </a:lnTo>
                  <a:lnTo>
                    <a:pt x="102" y="88"/>
                  </a:lnTo>
                  <a:lnTo>
                    <a:pt x="106" y="82"/>
                  </a:lnTo>
                  <a:lnTo>
                    <a:pt x="114" y="76"/>
                  </a:lnTo>
                  <a:lnTo>
                    <a:pt x="122" y="74"/>
                  </a:lnTo>
                  <a:lnTo>
                    <a:pt x="164" y="74"/>
                  </a:lnTo>
                  <a:lnTo>
                    <a:pt x="164" y="74"/>
                  </a:lnTo>
                  <a:lnTo>
                    <a:pt x="172" y="76"/>
                  </a:lnTo>
                  <a:lnTo>
                    <a:pt x="178" y="82"/>
                  </a:lnTo>
                  <a:lnTo>
                    <a:pt x="182" y="88"/>
                  </a:lnTo>
                  <a:lnTo>
                    <a:pt x="184" y="96"/>
                  </a:lnTo>
                  <a:lnTo>
                    <a:pt x="184" y="176"/>
                  </a:lnTo>
                  <a:lnTo>
                    <a:pt x="184" y="176"/>
                  </a:lnTo>
                  <a:lnTo>
                    <a:pt x="182" y="186"/>
                  </a:lnTo>
                  <a:lnTo>
                    <a:pt x="178" y="192"/>
                  </a:lnTo>
                  <a:lnTo>
                    <a:pt x="172" y="196"/>
                  </a:lnTo>
                  <a:lnTo>
                    <a:pt x="164" y="198"/>
                  </a:lnTo>
                  <a:lnTo>
                    <a:pt x="122" y="198"/>
                  </a:lnTo>
                  <a:lnTo>
                    <a:pt x="122" y="198"/>
                  </a:lnTo>
                  <a:lnTo>
                    <a:pt x="114" y="196"/>
                  </a:lnTo>
                  <a:lnTo>
                    <a:pt x="106" y="192"/>
                  </a:lnTo>
                  <a:lnTo>
                    <a:pt x="102" y="186"/>
                  </a:lnTo>
                  <a:lnTo>
                    <a:pt x="100" y="176"/>
                  </a:lnTo>
                  <a:lnTo>
                    <a:pt x="100" y="96"/>
                  </a:lnTo>
                  <a:close/>
                  <a:moveTo>
                    <a:pt x="184" y="1382"/>
                  </a:moveTo>
                  <a:lnTo>
                    <a:pt x="184" y="1382"/>
                  </a:lnTo>
                  <a:lnTo>
                    <a:pt x="182" y="1390"/>
                  </a:lnTo>
                  <a:lnTo>
                    <a:pt x="178" y="1396"/>
                  </a:lnTo>
                  <a:lnTo>
                    <a:pt x="172" y="1402"/>
                  </a:lnTo>
                  <a:lnTo>
                    <a:pt x="164" y="1404"/>
                  </a:lnTo>
                  <a:lnTo>
                    <a:pt x="122" y="1404"/>
                  </a:lnTo>
                  <a:lnTo>
                    <a:pt x="122" y="1404"/>
                  </a:lnTo>
                  <a:lnTo>
                    <a:pt x="114" y="1402"/>
                  </a:lnTo>
                  <a:lnTo>
                    <a:pt x="106" y="1396"/>
                  </a:lnTo>
                  <a:lnTo>
                    <a:pt x="102" y="1390"/>
                  </a:lnTo>
                  <a:lnTo>
                    <a:pt x="100" y="1382"/>
                  </a:lnTo>
                  <a:lnTo>
                    <a:pt x="100" y="1302"/>
                  </a:lnTo>
                  <a:lnTo>
                    <a:pt x="100" y="1302"/>
                  </a:lnTo>
                  <a:lnTo>
                    <a:pt x="102" y="1292"/>
                  </a:lnTo>
                  <a:lnTo>
                    <a:pt x="106" y="1286"/>
                  </a:lnTo>
                  <a:lnTo>
                    <a:pt x="114" y="1282"/>
                  </a:lnTo>
                  <a:lnTo>
                    <a:pt x="122" y="1280"/>
                  </a:lnTo>
                  <a:lnTo>
                    <a:pt x="164" y="1280"/>
                  </a:lnTo>
                  <a:lnTo>
                    <a:pt x="164" y="1280"/>
                  </a:lnTo>
                  <a:lnTo>
                    <a:pt x="172" y="1282"/>
                  </a:lnTo>
                  <a:lnTo>
                    <a:pt x="178" y="1286"/>
                  </a:lnTo>
                  <a:lnTo>
                    <a:pt x="182" y="1292"/>
                  </a:lnTo>
                  <a:lnTo>
                    <a:pt x="184" y="1302"/>
                  </a:lnTo>
                  <a:lnTo>
                    <a:pt x="184" y="1382"/>
                  </a:lnTo>
                  <a:close/>
                  <a:moveTo>
                    <a:pt x="386" y="1382"/>
                  </a:moveTo>
                  <a:lnTo>
                    <a:pt x="386" y="1382"/>
                  </a:lnTo>
                  <a:lnTo>
                    <a:pt x="384" y="1390"/>
                  </a:lnTo>
                  <a:lnTo>
                    <a:pt x="378" y="1396"/>
                  </a:lnTo>
                  <a:lnTo>
                    <a:pt x="372" y="1402"/>
                  </a:lnTo>
                  <a:lnTo>
                    <a:pt x="364" y="1404"/>
                  </a:lnTo>
                  <a:lnTo>
                    <a:pt x="322" y="1404"/>
                  </a:lnTo>
                  <a:lnTo>
                    <a:pt x="322" y="1404"/>
                  </a:lnTo>
                  <a:lnTo>
                    <a:pt x="314" y="1402"/>
                  </a:lnTo>
                  <a:lnTo>
                    <a:pt x="306" y="1396"/>
                  </a:lnTo>
                  <a:lnTo>
                    <a:pt x="302" y="1390"/>
                  </a:lnTo>
                  <a:lnTo>
                    <a:pt x="300" y="1382"/>
                  </a:lnTo>
                  <a:lnTo>
                    <a:pt x="300" y="1302"/>
                  </a:lnTo>
                  <a:lnTo>
                    <a:pt x="300" y="1302"/>
                  </a:lnTo>
                  <a:lnTo>
                    <a:pt x="302" y="1292"/>
                  </a:lnTo>
                  <a:lnTo>
                    <a:pt x="306" y="1286"/>
                  </a:lnTo>
                  <a:lnTo>
                    <a:pt x="314" y="1282"/>
                  </a:lnTo>
                  <a:lnTo>
                    <a:pt x="322" y="1280"/>
                  </a:lnTo>
                  <a:lnTo>
                    <a:pt x="364" y="1280"/>
                  </a:lnTo>
                  <a:lnTo>
                    <a:pt x="364" y="1280"/>
                  </a:lnTo>
                  <a:lnTo>
                    <a:pt x="372" y="1282"/>
                  </a:lnTo>
                  <a:lnTo>
                    <a:pt x="378" y="1286"/>
                  </a:lnTo>
                  <a:lnTo>
                    <a:pt x="384" y="1292"/>
                  </a:lnTo>
                  <a:lnTo>
                    <a:pt x="386" y="1302"/>
                  </a:lnTo>
                  <a:lnTo>
                    <a:pt x="386" y="1382"/>
                  </a:lnTo>
                  <a:close/>
                  <a:moveTo>
                    <a:pt x="586" y="1382"/>
                  </a:moveTo>
                  <a:lnTo>
                    <a:pt x="586" y="1382"/>
                  </a:lnTo>
                  <a:lnTo>
                    <a:pt x="584" y="1390"/>
                  </a:lnTo>
                  <a:lnTo>
                    <a:pt x="580" y="1396"/>
                  </a:lnTo>
                  <a:lnTo>
                    <a:pt x="572" y="1402"/>
                  </a:lnTo>
                  <a:lnTo>
                    <a:pt x="564" y="1404"/>
                  </a:lnTo>
                  <a:lnTo>
                    <a:pt x="522" y="1404"/>
                  </a:lnTo>
                  <a:lnTo>
                    <a:pt x="522" y="1404"/>
                  </a:lnTo>
                  <a:lnTo>
                    <a:pt x="514" y="1402"/>
                  </a:lnTo>
                  <a:lnTo>
                    <a:pt x="508" y="1396"/>
                  </a:lnTo>
                  <a:lnTo>
                    <a:pt x="502" y="1390"/>
                  </a:lnTo>
                  <a:lnTo>
                    <a:pt x="500" y="1382"/>
                  </a:lnTo>
                  <a:lnTo>
                    <a:pt x="500" y="1302"/>
                  </a:lnTo>
                  <a:lnTo>
                    <a:pt x="500" y="1302"/>
                  </a:lnTo>
                  <a:lnTo>
                    <a:pt x="502" y="1292"/>
                  </a:lnTo>
                  <a:lnTo>
                    <a:pt x="508" y="1286"/>
                  </a:lnTo>
                  <a:lnTo>
                    <a:pt x="514" y="1282"/>
                  </a:lnTo>
                  <a:lnTo>
                    <a:pt x="522" y="1280"/>
                  </a:lnTo>
                  <a:lnTo>
                    <a:pt x="564" y="1280"/>
                  </a:lnTo>
                  <a:lnTo>
                    <a:pt x="564" y="1280"/>
                  </a:lnTo>
                  <a:lnTo>
                    <a:pt x="572" y="1282"/>
                  </a:lnTo>
                  <a:lnTo>
                    <a:pt x="580" y="1286"/>
                  </a:lnTo>
                  <a:lnTo>
                    <a:pt x="584" y="1292"/>
                  </a:lnTo>
                  <a:lnTo>
                    <a:pt x="586" y="1302"/>
                  </a:lnTo>
                  <a:lnTo>
                    <a:pt x="586" y="1382"/>
                  </a:lnTo>
                  <a:close/>
                  <a:moveTo>
                    <a:pt x="786" y="1382"/>
                  </a:moveTo>
                  <a:lnTo>
                    <a:pt x="786" y="1382"/>
                  </a:lnTo>
                  <a:lnTo>
                    <a:pt x="784" y="1390"/>
                  </a:lnTo>
                  <a:lnTo>
                    <a:pt x="780" y="1396"/>
                  </a:lnTo>
                  <a:lnTo>
                    <a:pt x="772" y="1402"/>
                  </a:lnTo>
                  <a:lnTo>
                    <a:pt x="764" y="1404"/>
                  </a:lnTo>
                  <a:lnTo>
                    <a:pt x="724" y="1404"/>
                  </a:lnTo>
                  <a:lnTo>
                    <a:pt x="724" y="1404"/>
                  </a:lnTo>
                  <a:lnTo>
                    <a:pt x="714" y="1402"/>
                  </a:lnTo>
                  <a:lnTo>
                    <a:pt x="708" y="1396"/>
                  </a:lnTo>
                  <a:lnTo>
                    <a:pt x="704" y="1390"/>
                  </a:lnTo>
                  <a:lnTo>
                    <a:pt x="702" y="1382"/>
                  </a:lnTo>
                  <a:lnTo>
                    <a:pt x="702" y="1302"/>
                  </a:lnTo>
                  <a:lnTo>
                    <a:pt x="702" y="1302"/>
                  </a:lnTo>
                  <a:lnTo>
                    <a:pt x="704" y="1292"/>
                  </a:lnTo>
                  <a:lnTo>
                    <a:pt x="708" y="1286"/>
                  </a:lnTo>
                  <a:lnTo>
                    <a:pt x="714" y="1282"/>
                  </a:lnTo>
                  <a:lnTo>
                    <a:pt x="724" y="1280"/>
                  </a:lnTo>
                  <a:lnTo>
                    <a:pt x="764" y="1280"/>
                  </a:lnTo>
                  <a:lnTo>
                    <a:pt x="764" y="1280"/>
                  </a:lnTo>
                  <a:lnTo>
                    <a:pt x="772" y="1282"/>
                  </a:lnTo>
                  <a:lnTo>
                    <a:pt x="780" y="1286"/>
                  </a:lnTo>
                  <a:lnTo>
                    <a:pt x="784" y="1292"/>
                  </a:lnTo>
                  <a:lnTo>
                    <a:pt x="786" y="1302"/>
                  </a:lnTo>
                  <a:lnTo>
                    <a:pt x="786" y="1382"/>
                  </a:lnTo>
                  <a:close/>
                  <a:moveTo>
                    <a:pt x="986" y="1382"/>
                  </a:moveTo>
                  <a:lnTo>
                    <a:pt x="986" y="1382"/>
                  </a:lnTo>
                  <a:lnTo>
                    <a:pt x="984" y="1390"/>
                  </a:lnTo>
                  <a:lnTo>
                    <a:pt x="980" y="1396"/>
                  </a:lnTo>
                  <a:lnTo>
                    <a:pt x="974" y="1402"/>
                  </a:lnTo>
                  <a:lnTo>
                    <a:pt x="966" y="1404"/>
                  </a:lnTo>
                  <a:lnTo>
                    <a:pt x="924" y="1404"/>
                  </a:lnTo>
                  <a:lnTo>
                    <a:pt x="924" y="1404"/>
                  </a:lnTo>
                  <a:lnTo>
                    <a:pt x="916" y="1402"/>
                  </a:lnTo>
                  <a:lnTo>
                    <a:pt x="908" y="1396"/>
                  </a:lnTo>
                  <a:lnTo>
                    <a:pt x="904" y="1390"/>
                  </a:lnTo>
                  <a:lnTo>
                    <a:pt x="902" y="1382"/>
                  </a:lnTo>
                  <a:lnTo>
                    <a:pt x="902" y="1302"/>
                  </a:lnTo>
                  <a:lnTo>
                    <a:pt x="902" y="1302"/>
                  </a:lnTo>
                  <a:lnTo>
                    <a:pt x="904" y="1292"/>
                  </a:lnTo>
                  <a:lnTo>
                    <a:pt x="908" y="1286"/>
                  </a:lnTo>
                  <a:lnTo>
                    <a:pt x="916" y="1282"/>
                  </a:lnTo>
                  <a:lnTo>
                    <a:pt x="924" y="1280"/>
                  </a:lnTo>
                  <a:lnTo>
                    <a:pt x="966" y="1280"/>
                  </a:lnTo>
                  <a:lnTo>
                    <a:pt x="966" y="1280"/>
                  </a:lnTo>
                  <a:lnTo>
                    <a:pt x="974" y="1282"/>
                  </a:lnTo>
                  <a:lnTo>
                    <a:pt x="980" y="1286"/>
                  </a:lnTo>
                  <a:lnTo>
                    <a:pt x="984" y="1292"/>
                  </a:lnTo>
                  <a:lnTo>
                    <a:pt x="986" y="1302"/>
                  </a:lnTo>
                  <a:lnTo>
                    <a:pt x="986" y="1382"/>
                  </a:lnTo>
                  <a:close/>
                  <a:moveTo>
                    <a:pt x="1188" y="1382"/>
                  </a:moveTo>
                  <a:lnTo>
                    <a:pt x="1188" y="1382"/>
                  </a:lnTo>
                  <a:lnTo>
                    <a:pt x="1186" y="1390"/>
                  </a:lnTo>
                  <a:lnTo>
                    <a:pt x="1180" y="1396"/>
                  </a:lnTo>
                  <a:lnTo>
                    <a:pt x="1174" y="1402"/>
                  </a:lnTo>
                  <a:lnTo>
                    <a:pt x="1166" y="1404"/>
                  </a:lnTo>
                  <a:lnTo>
                    <a:pt x="1124" y="1404"/>
                  </a:lnTo>
                  <a:lnTo>
                    <a:pt x="1124" y="1404"/>
                  </a:lnTo>
                  <a:lnTo>
                    <a:pt x="1116" y="1402"/>
                  </a:lnTo>
                  <a:lnTo>
                    <a:pt x="1108" y="1396"/>
                  </a:lnTo>
                  <a:lnTo>
                    <a:pt x="1104" y="1390"/>
                  </a:lnTo>
                  <a:lnTo>
                    <a:pt x="1102" y="1382"/>
                  </a:lnTo>
                  <a:lnTo>
                    <a:pt x="1102" y="1302"/>
                  </a:lnTo>
                  <a:lnTo>
                    <a:pt x="1102" y="1302"/>
                  </a:lnTo>
                  <a:lnTo>
                    <a:pt x="1104" y="1292"/>
                  </a:lnTo>
                  <a:lnTo>
                    <a:pt x="1108" y="1286"/>
                  </a:lnTo>
                  <a:lnTo>
                    <a:pt x="1116" y="1282"/>
                  </a:lnTo>
                  <a:lnTo>
                    <a:pt x="1124" y="1280"/>
                  </a:lnTo>
                  <a:lnTo>
                    <a:pt x="1166" y="1280"/>
                  </a:lnTo>
                  <a:lnTo>
                    <a:pt x="1166" y="1280"/>
                  </a:lnTo>
                  <a:lnTo>
                    <a:pt x="1174" y="1282"/>
                  </a:lnTo>
                  <a:lnTo>
                    <a:pt x="1180" y="1286"/>
                  </a:lnTo>
                  <a:lnTo>
                    <a:pt x="1186" y="1292"/>
                  </a:lnTo>
                  <a:lnTo>
                    <a:pt x="1188" y="1302"/>
                  </a:lnTo>
                  <a:lnTo>
                    <a:pt x="1188" y="1382"/>
                  </a:lnTo>
                  <a:close/>
                  <a:moveTo>
                    <a:pt x="1388" y="1382"/>
                  </a:moveTo>
                  <a:lnTo>
                    <a:pt x="1388" y="1382"/>
                  </a:lnTo>
                  <a:lnTo>
                    <a:pt x="1386" y="1390"/>
                  </a:lnTo>
                  <a:lnTo>
                    <a:pt x="1382" y="1396"/>
                  </a:lnTo>
                  <a:lnTo>
                    <a:pt x="1374" y="1402"/>
                  </a:lnTo>
                  <a:lnTo>
                    <a:pt x="1366" y="1404"/>
                  </a:lnTo>
                  <a:lnTo>
                    <a:pt x="1324" y="1404"/>
                  </a:lnTo>
                  <a:lnTo>
                    <a:pt x="1324" y="1404"/>
                  </a:lnTo>
                  <a:lnTo>
                    <a:pt x="1316" y="1402"/>
                  </a:lnTo>
                  <a:lnTo>
                    <a:pt x="1310" y="1396"/>
                  </a:lnTo>
                  <a:lnTo>
                    <a:pt x="1304" y="1390"/>
                  </a:lnTo>
                  <a:lnTo>
                    <a:pt x="1302" y="1382"/>
                  </a:lnTo>
                  <a:lnTo>
                    <a:pt x="1302" y="1302"/>
                  </a:lnTo>
                  <a:lnTo>
                    <a:pt x="1302" y="1302"/>
                  </a:lnTo>
                  <a:lnTo>
                    <a:pt x="1304" y="1292"/>
                  </a:lnTo>
                  <a:lnTo>
                    <a:pt x="1310" y="1286"/>
                  </a:lnTo>
                  <a:lnTo>
                    <a:pt x="1316" y="1282"/>
                  </a:lnTo>
                  <a:lnTo>
                    <a:pt x="1324" y="1280"/>
                  </a:lnTo>
                  <a:lnTo>
                    <a:pt x="1366" y="1280"/>
                  </a:lnTo>
                  <a:lnTo>
                    <a:pt x="1366" y="1280"/>
                  </a:lnTo>
                  <a:lnTo>
                    <a:pt x="1374" y="1282"/>
                  </a:lnTo>
                  <a:lnTo>
                    <a:pt x="1382" y="1286"/>
                  </a:lnTo>
                  <a:lnTo>
                    <a:pt x="1386" y="1292"/>
                  </a:lnTo>
                  <a:lnTo>
                    <a:pt x="1388" y="1302"/>
                  </a:lnTo>
                  <a:lnTo>
                    <a:pt x="1388" y="1382"/>
                  </a:lnTo>
                  <a:close/>
                  <a:moveTo>
                    <a:pt x="1588" y="1382"/>
                  </a:moveTo>
                  <a:lnTo>
                    <a:pt x="1588" y="1382"/>
                  </a:lnTo>
                  <a:lnTo>
                    <a:pt x="1586" y="1390"/>
                  </a:lnTo>
                  <a:lnTo>
                    <a:pt x="1582" y="1396"/>
                  </a:lnTo>
                  <a:lnTo>
                    <a:pt x="1574" y="1402"/>
                  </a:lnTo>
                  <a:lnTo>
                    <a:pt x="1566" y="1404"/>
                  </a:lnTo>
                  <a:lnTo>
                    <a:pt x="1526" y="1404"/>
                  </a:lnTo>
                  <a:lnTo>
                    <a:pt x="1526" y="1404"/>
                  </a:lnTo>
                  <a:lnTo>
                    <a:pt x="1516" y="1402"/>
                  </a:lnTo>
                  <a:lnTo>
                    <a:pt x="1510" y="1396"/>
                  </a:lnTo>
                  <a:lnTo>
                    <a:pt x="1506" y="1390"/>
                  </a:lnTo>
                  <a:lnTo>
                    <a:pt x="1504" y="1382"/>
                  </a:lnTo>
                  <a:lnTo>
                    <a:pt x="1504" y="1302"/>
                  </a:lnTo>
                  <a:lnTo>
                    <a:pt x="1504" y="1302"/>
                  </a:lnTo>
                  <a:lnTo>
                    <a:pt x="1506" y="1292"/>
                  </a:lnTo>
                  <a:lnTo>
                    <a:pt x="1510" y="1286"/>
                  </a:lnTo>
                  <a:lnTo>
                    <a:pt x="1516" y="1282"/>
                  </a:lnTo>
                  <a:lnTo>
                    <a:pt x="1526" y="1280"/>
                  </a:lnTo>
                  <a:lnTo>
                    <a:pt x="1566" y="1280"/>
                  </a:lnTo>
                  <a:lnTo>
                    <a:pt x="1566" y="1280"/>
                  </a:lnTo>
                  <a:lnTo>
                    <a:pt x="1574" y="1282"/>
                  </a:lnTo>
                  <a:lnTo>
                    <a:pt x="1582" y="1286"/>
                  </a:lnTo>
                  <a:lnTo>
                    <a:pt x="1586" y="1292"/>
                  </a:lnTo>
                  <a:lnTo>
                    <a:pt x="1588" y="1302"/>
                  </a:lnTo>
                  <a:lnTo>
                    <a:pt x="1588" y="1382"/>
                  </a:lnTo>
                  <a:close/>
                  <a:moveTo>
                    <a:pt x="1600" y="1246"/>
                  </a:moveTo>
                  <a:lnTo>
                    <a:pt x="1600" y="1258"/>
                  </a:lnTo>
                  <a:lnTo>
                    <a:pt x="1600" y="1258"/>
                  </a:lnTo>
                  <a:lnTo>
                    <a:pt x="1598" y="1262"/>
                  </a:lnTo>
                  <a:lnTo>
                    <a:pt x="1596" y="1264"/>
                  </a:lnTo>
                  <a:lnTo>
                    <a:pt x="1594" y="1266"/>
                  </a:lnTo>
                  <a:lnTo>
                    <a:pt x="1590" y="1268"/>
                  </a:lnTo>
                  <a:lnTo>
                    <a:pt x="84" y="1268"/>
                  </a:lnTo>
                  <a:lnTo>
                    <a:pt x="84" y="1268"/>
                  </a:lnTo>
                  <a:lnTo>
                    <a:pt x="80" y="1266"/>
                  </a:lnTo>
                  <a:lnTo>
                    <a:pt x="78" y="1264"/>
                  </a:lnTo>
                  <a:lnTo>
                    <a:pt x="76" y="1262"/>
                  </a:lnTo>
                  <a:lnTo>
                    <a:pt x="74" y="1258"/>
                  </a:lnTo>
                  <a:lnTo>
                    <a:pt x="74" y="1246"/>
                  </a:lnTo>
                  <a:lnTo>
                    <a:pt x="74" y="234"/>
                  </a:lnTo>
                  <a:lnTo>
                    <a:pt x="74" y="234"/>
                  </a:lnTo>
                  <a:lnTo>
                    <a:pt x="74" y="234"/>
                  </a:lnTo>
                  <a:lnTo>
                    <a:pt x="76" y="230"/>
                  </a:lnTo>
                  <a:lnTo>
                    <a:pt x="76" y="228"/>
                  </a:lnTo>
                  <a:lnTo>
                    <a:pt x="76" y="228"/>
                  </a:lnTo>
                  <a:lnTo>
                    <a:pt x="80" y="226"/>
                  </a:lnTo>
                  <a:lnTo>
                    <a:pt x="84" y="224"/>
                  </a:lnTo>
                  <a:lnTo>
                    <a:pt x="1590" y="224"/>
                  </a:lnTo>
                  <a:lnTo>
                    <a:pt x="1590" y="224"/>
                  </a:lnTo>
                  <a:lnTo>
                    <a:pt x="1594" y="226"/>
                  </a:lnTo>
                  <a:lnTo>
                    <a:pt x="1596" y="228"/>
                  </a:lnTo>
                  <a:lnTo>
                    <a:pt x="1596" y="228"/>
                  </a:lnTo>
                  <a:lnTo>
                    <a:pt x="1598" y="230"/>
                  </a:lnTo>
                  <a:lnTo>
                    <a:pt x="1600" y="234"/>
                  </a:lnTo>
                  <a:lnTo>
                    <a:pt x="1600" y="234"/>
                  </a:lnTo>
                  <a:lnTo>
                    <a:pt x="1600" y="124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03" name="Freeform 1014"/>
            <p:cNvSpPr>
              <a:spLocks/>
            </p:cNvSpPr>
            <p:nvPr/>
          </p:nvSpPr>
          <p:spPr bwMode="auto">
            <a:xfrm>
              <a:off x="9155113" y="-1773238"/>
              <a:ext cx="12700" cy="19050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8" y="12"/>
                </a:cxn>
                <a:cxn ang="0">
                  <a:pos x="4" y="0"/>
                </a:cxn>
                <a:cxn ang="0">
                  <a:pos x="0" y="12"/>
                </a:cxn>
              </a:cxnLst>
              <a:rect l="0" t="0" r="r" b="b"/>
              <a:pathLst>
                <a:path w="8" h="12">
                  <a:moveTo>
                    <a:pt x="0" y="12"/>
                  </a:moveTo>
                  <a:lnTo>
                    <a:pt x="8" y="12"/>
                  </a:lnTo>
                  <a:lnTo>
                    <a:pt x="4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21212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04" name="Freeform 1015"/>
            <p:cNvSpPr>
              <a:spLocks/>
            </p:cNvSpPr>
            <p:nvPr/>
          </p:nvSpPr>
          <p:spPr bwMode="auto">
            <a:xfrm>
              <a:off x="9075738" y="-1738313"/>
              <a:ext cx="50800" cy="28575"/>
            </a:xfrm>
            <a:custGeom>
              <a:avLst/>
              <a:gdLst/>
              <a:ahLst/>
              <a:cxnLst>
                <a:cxn ang="0">
                  <a:pos x="4" y="16"/>
                </a:cxn>
                <a:cxn ang="0">
                  <a:pos x="32" y="8"/>
                </a:cxn>
                <a:cxn ang="0">
                  <a:pos x="4" y="2"/>
                </a:cxn>
                <a:cxn ang="0">
                  <a:pos x="0" y="0"/>
                </a:cxn>
                <a:cxn ang="0">
                  <a:pos x="0" y="18"/>
                </a:cxn>
                <a:cxn ang="0">
                  <a:pos x="4" y="16"/>
                </a:cxn>
              </a:cxnLst>
              <a:rect l="0" t="0" r="r" b="b"/>
              <a:pathLst>
                <a:path w="32" h="18">
                  <a:moveTo>
                    <a:pt x="4" y="16"/>
                  </a:moveTo>
                  <a:lnTo>
                    <a:pt x="32" y="8"/>
                  </a:lnTo>
                  <a:lnTo>
                    <a:pt x="4" y="2"/>
                  </a:lnTo>
                  <a:lnTo>
                    <a:pt x="0" y="0"/>
                  </a:lnTo>
                  <a:lnTo>
                    <a:pt x="0" y="18"/>
                  </a:lnTo>
                  <a:lnTo>
                    <a:pt x="4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05" name="Freeform 1016"/>
            <p:cNvSpPr>
              <a:spLocks/>
            </p:cNvSpPr>
            <p:nvPr/>
          </p:nvSpPr>
          <p:spPr bwMode="auto">
            <a:xfrm>
              <a:off x="9104313" y="-1782763"/>
              <a:ext cx="31750" cy="44450"/>
            </a:xfrm>
            <a:custGeom>
              <a:avLst/>
              <a:gdLst/>
              <a:ahLst/>
              <a:cxnLst>
                <a:cxn ang="0">
                  <a:pos x="14" y="20"/>
                </a:cxn>
                <a:cxn ang="0">
                  <a:pos x="14" y="20"/>
                </a:cxn>
                <a:cxn ang="0">
                  <a:pos x="16" y="16"/>
                </a:cxn>
                <a:cxn ang="0">
                  <a:pos x="16" y="16"/>
                </a:cxn>
                <a:cxn ang="0">
                  <a:pos x="18" y="12"/>
                </a:cxn>
                <a:cxn ang="0">
                  <a:pos x="18" y="12"/>
                </a:cxn>
                <a:cxn ang="0">
                  <a:pos x="20" y="8"/>
                </a:cxn>
                <a:cxn ang="0">
                  <a:pos x="20" y="8"/>
                </a:cxn>
                <a:cxn ang="0">
                  <a:pos x="18" y="4"/>
                </a:cxn>
                <a:cxn ang="0">
                  <a:pos x="18" y="2"/>
                </a:cxn>
                <a:cxn ang="0">
                  <a:pos x="18" y="2"/>
                </a:cxn>
                <a:cxn ang="0">
                  <a:pos x="1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2" y="4"/>
                </a:cxn>
                <a:cxn ang="0">
                  <a:pos x="2" y="8"/>
                </a:cxn>
                <a:cxn ang="0">
                  <a:pos x="6" y="10"/>
                </a:cxn>
                <a:cxn ang="0">
                  <a:pos x="6" y="10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4" y="6"/>
                </a:cxn>
                <a:cxn ang="0">
                  <a:pos x="14" y="6"/>
                </a:cxn>
                <a:cxn ang="0">
                  <a:pos x="14" y="8"/>
                </a:cxn>
                <a:cxn ang="0">
                  <a:pos x="14" y="8"/>
                </a:cxn>
                <a:cxn ang="0">
                  <a:pos x="12" y="12"/>
                </a:cxn>
                <a:cxn ang="0">
                  <a:pos x="12" y="1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2" y="24"/>
                </a:cxn>
                <a:cxn ang="0">
                  <a:pos x="2" y="24"/>
                </a:cxn>
                <a:cxn ang="0">
                  <a:pos x="0" y="28"/>
                </a:cxn>
                <a:cxn ang="0">
                  <a:pos x="20" y="28"/>
                </a:cxn>
                <a:cxn ang="0">
                  <a:pos x="20" y="24"/>
                </a:cxn>
                <a:cxn ang="0">
                  <a:pos x="8" y="24"/>
                </a:cxn>
                <a:cxn ang="0">
                  <a:pos x="8" y="24"/>
                </a:cxn>
                <a:cxn ang="0">
                  <a:pos x="10" y="22"/>
                </a:cxn>
                <a:cxn ang="0">
                  <a:pos x="10" y="22"/>
                </a:cxn>
                <a:cxn ang="0">
                  <a:pos x="14" y="20"/>
                </a:cxn>
                <a:cxn ang="0">
                  <a:pos x="14" y="20"/>
                </a:cxn>
              </a:cxnLst>
              <a:rect l="0" t="0" r="r" b="b"/>
              <a:pathLst>
                <a:path w="20" h="28">
                  <a:moveTo>
                    <a:pt x="14" y="20"/>
                  </a:moveTo>
                  <a:lnTo>
                    <a:pt x="14" y="20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18" y="4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2" y="4"/>
                  </a:lnTo>
                  <a:lnTo>
                    <a:pt x="2" y="8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8" y="6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0" y="28"/>
                  </a:lnTo>
                  <a:lnTo>
                    <a:pt x="20" y="28"/>
                  </a:lnTo>
                  <a:lnTo>
                    <a:pt x="20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0" y="22"/>
                  </a:lnTo>
                  <a:lnTo>
                    <a:pt x="10" y="22"/>
                  </a:lnTo>
                  <a:lnTo>
                    <a:pt x="14" y="20"/>
                  </a:lnTo>
                  <a:lnTo>
                    <a:pt x="14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06" name="Freeform 1017"/>
            <p:cNvSpPr>
              <a:spLocks noEditPoints="1"/>
            </p:cNvSpPr>
            <p:nvPr/>
          </p:nvSpPr>
          <p:spPr bwMode="auto">
            <a:xfrm>
              <a:off x="9139238" y="-1782763"/>
              <a:ext cx="44450" cy="44450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0" y="28"/>
                </a:cxn>
                <a:cxn ang="0">
                  <a:pos x="6" y="28"/>
                </a:cxn>
                <a:cxn ang="0">
                  <a:pos x="8" y="22"/>
                </a:cxn>
                <a:cxn ang="0">
                  <a:pos x="18" y="22"/>
                </a:cxn>
                <a:cxn ang="0">
                  <a:pos x="22" y="28"/>
                </a:cxn>
                <a:cxn ang="0">
                  <a:pos x="28" y="28"/>
                </a:cxn>
                <a:cxn ang="0">
                  <a:pos x="16" y="0"/>
                </a:cxn>
                <a:cxn ang="0">
                  <a:pos x="10" y="0"/>
                </a:cxn>
                <a:cxn ang="0">
                  <a:pos x="10" y="18"/>
                </a:cxn>
                <a:cxn ang="0">
                  <a:pos x="14" y="6"/>
                </a:cxn>
                <a:cxn ang="0">
                  <a:pos x="18" y="18"/>
                </a:cxn>
                <a:cxn ang="0">
                  <a:pos x="10" y="18"/>
                </a:cxn>
              </a:cxnLst>
              <a:rect l="0" t="0" r="r" b="b"/>
              <a:pathLst>
                <a:path w="28" h="28">
                  <a:moveTo>
                    <a:pt x="10" y="0"/>
                  </a:moveTo>
                  <a:lnTo>
                    <a:pt x="0" y="28"/>
                  </a:lnTo>
                  <a:lnTo>
                    <a:pt x="6" y="28"/>
                  </a:lnTo>
                  <a:lnTo>
                    <a:pt x="8" y="22"/>
                  </a:lnTo>
                  <a:lnTo>
                    <a:pt x="18" y="22"/>
                  </a:lnTo>
                  <a:lnTo>
                    <a:pt x="22" y="28"/>
                  </a:lnTo>
                  <a:lnTo>
                    <a:pt x="28" y="28"/>
                  </a:lnTo>
                  <a:lnTo>
                    <a:pt x="16" y="0"/>
                  </a:lnTo>
                  <a:lnTo>
                    <a:pt x="10" y="0"/>
                  </a:lnTo>
                  <a:close/>
                  <a:moveTo>
                    <a:pt x="10" y="18"/>
                  </a:moveTo>
                  <a:lnTo>
                    <a:pt x="14" y="6"/>
                  </a:lnTo>
                  <a:lnTo>
                    <a:pt x="18" y="18"/>
                  </a:lnTo>
                  <a:lnTo>
                    <a:pt x="10" y="1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07" name="Freeform 1018"/>
            <p:cNvSpPr>
              <a:spLocks/>
            </p:cNvSpPr>
            <p:nvPr/>
          </p:nvSpPr>
          <p:spPr bwMode="auto">
            <a:xfrm>
              <a:off x="10679113" y="-1747838"/>
              <a:ext cx="82550" cy="47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"/>
                </a:cxn>
                <a:cxn ang="0">
                  <a:pos x="0" y="30"/>
                </a:cxn>
                <a:cxn ang="0">
                  <a:pos x="26" y="22"/>
                </a:cxn>
                <a:cxn ang="0">
                  <a:pos x="52" y="14"/>
                </a:cxn>
                <a:cxn ang="0">
                  <a:pos x="26" y="8"/>
                </a:cxn>
                <a:cxn ang="0">
                  <a:pos x="0" y="0"/>
                </a:cxn>
              </a:cxnLst>
              <a:rect l="0" t="0" r="r" b="b"/>
              <a:pathLst>
                <a:path w="52" h="30">
                  <a:moveTo>
                    <a:pt x="0" y="0"/>
                  </a:moveTo>
                  <a:lnTo>
                    <a:pt x="0" y="14"/>
                  </a:lnTo>
                  <a:lnTo>
                    <a:pt x="0" y="30"/>
                  </a:lnTo>
                  <a:lnTo>
                    <a:pt x="26" y="22"/>
                  </a:lnTo>
                  <a:lnTo>
                    <a:pt x="52" y="14"/>
                  </a:lnTo>
                  <a:lnTo>
                    <a:pt x="26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08" name="Freeform 1019"/>
            <p:cNvSpPr>
              <a:spLocks/>
            </p:cNvSpPr>
            <p:nvPr/>
          </p:nvSpPr>
          <p:spPr bwMode="auto">
            <a:xfrm>
              <a:off x="10742613" y="-1782763"/>
              <a:ext cx="31750" cy="47625"/>
            </a:xfrm>
            <a:custGeom>
              <a:avLst/>
              <a:gdLst/>
              <a:ahLst/>
              <a:cxnLst>
                <a:cxn ang="0">
                  <a:pos x="14" y="14"/>
                </a:cxn>
                <a:cxn ang="0">
                  <a:pos x="14" y="14"/>
                </a:cxn>
                <a:cxn ang="0">
                  <a:pos x="18" y="10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6" y="2"/>
                </a:cxn>
                <a:cxn ang="0">
                  <a:pos x="16" y="2"/>
                </a:cxn>
                <a:cxn ang="0">
                  <a:pos x="1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2" y="8"/>
                </a:cxn>
                <a:cxn ang="0">
                  <a:pos x="6" y="8"/>
                </a:cxn>
                <a:cxn ang="0">
                  <a:pos x="6" y="8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2" y="8"/>
                </a:cxn>
                <a:cxn ang="0">
                  <a:pos x="12" y="8"/>
                </a:cxn>
                <a:cxn ang="0">
                  <a:pos x="12" y="10"/>
                </a:cxn>
                <a:cxn ang="0">
                  <a:pos x="12" y="10"/>
                </a:cxn>
                <a:cxn ang="0">
                  <a:pos x="8" y="1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0" y="16"/>
                </a:cxn>
                <a:cxn ang="0">
                  <a:pos x="10" y="16"/>
                </a:cxn>
                <a:cxn ang="0">
                  <a:pos x="12" y="16"/>
                </a:cxn>
                <a:cxn ang="0">
                  <a:pos x="12" y="16"/>
                </a:cxn>
                <a:cxn ang="0">
                  <a:pos x="14" y="20"/>
                </a:cxn>
                <a:cxn ang="0">
                  <a:pos x="14" y="20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0" y="24"/>
                </a:cxn>
                <a:cxn ang="0">
                  <a:pos x="10" y="24"/>
                </a:cxn>
                <a:cxn ang="0">
                  <a:pos x="8" y="24"/>
                </a:cxn>
                <a:cxn ang="0">
                  <a:pos x="8" y="24"/>
                </a:cxn>
                <a:cxn ang="0">
                  <a:pos x="6" y="20"/>
                </a:cxn>
                <a:cxn ang="0">
                  <a:pos x="0" y="22"/>
                </a:cxn>
                <a:cxn ang="0">
                  <a:pos x="0" y="22"/>
                </a:cxn>
                <a:cxn ang="0">
                  <a:pos x="2" y="24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6" y="28"/>
                </a:cxn>
                <a:cxn ang="0">
                  <a:pos x="10" y="30"/>
                </a:cxn>
                <a:cxn ang="0">
                  <a:pos x="10" y="30"/>
                </a:cxn>
                <a:cxn ang="0">
                  <a:pos x="14" y="28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8" y="24"/>
                </a:cxn>
                <a:cxn ang="0">
                  <a:pos x="20" y="20"/>
                </a:cxn>
                <a:cxn ang="0">
                  <a:pos x="20" y="20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4" y="14"/>
                </a:cxn>
                <a:cxn ang="0">
                  <a:pos x="14" y="14"/>
                </a:cxn>
              </a:cxnLst>
              <a:rect l="0" t="0" r="r" b="b"/>
              <a:pathLst>
                <a:path w="20" h="30">
                  <a:moveTo>
                    <a:pt x="14" y="14"/>
                  </a:moveTo>
                  <a:lnTo>
                    <a:pt x="14" y="14"/>
                  </a:lnTo>
                  <a:lnTo>
                    <a:pt x="18" y="10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8" y="6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8" y="1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6" y="20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2" y="24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6" y="28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4" y="28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8" y="24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4" y="14"/>
                  </a:lnTo>
                  <a:lnTo>
                    <a:pt x="14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09" name="Freeform 1020"/>
            <p:cNvSpPr>
              <a:spLocks/>
            </p:cNvSpPr>
            <p:nvPr/>
          </p:nvSpPr>
          <p:spPr bwMode="auto">
            <a:xfrm>
              <a:off x="9917113" y="-1782763"/>
              <a:ext cx="38100" cy="69850"/>
            </a:xfrm>
            <a:custGeom>
              <a:avLst/>
              <a:gdLst/>
              <a:ahLst/>
              <a:cxnLst>
                <a:cxn ang="0">
                  <a:pos x="20" y="20"/>
                </a:cxn>
                <a:cxn ang="0">
                  <a:pos x="22" y="16"/>
                </a:cxn>
                <a:cxn ang="0">
                  <a:pos x="24" y="12"/>
                </a:cxn>
                <a:cxn ang="0">
                  <a:pos x="20" y="4"/>
                </a:cxn>
                <a:cxn ang="0">
                  <a:pos x="18" y="2"/>
                </a:cxn>
                <a:cxn ang="0">
                  <a:pos x="10" y="0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14"/>
                </a:cxn>
                <a:cxn ang="0">
                  <a:pos x="10" y="10"/>
                </a:cxn>
                <a:cxn ang="0">
                  <a:pos x="10" y="8"/>
                </a:cxn>
                <a:cxn ang="0">
                  <a:pos x="12" y="6"/>
                </a:cxn>
                <a:cxn ang="0">
                  <a:pos x="14" y="8"/>
                </a:cxn>
                <a:cxn ang="0">
                  <a:pos x="14" y="10"/>
                </a:cxn>
                <a:cxn ang="0">
                  <a:pos x="14" y="12"/>
                </a:cxn>
                <a:cxn ang="0">
                  <a:pos x="14" y="16"/>
                </a:cxn>
                <a:cxn ang="0">
                  <a:pos x="12" y="16"/>
                </a:cxn>
                <a:cxn ang="0">
                  <a:pos x="8" y="24"/>
                </a:cxn>
                <a:cxn ang="0">
                  <a:pos x="12" y="24"/>
                </a:cxn>
                <a:cxn ang="0">
                  <a:pos x="14" y="26"/>
                </a:cxn>
                <a:cxn ang="0">
                  <a:pos x="14" y="28"/>
                </a:cxn>
                <a:cxn ang="0">
                  <a:pos x="14" y="32"/>
                </a:cxn>
                <a:cxn ang="0">
                  <a:pos x="14" y="36"/>
                </a:cxn>
                <a:cxn ang="0">
                  <a:pos x="12" y="38"/>
                </a:cxn>
                <a:cxn ang="0">
                  <a:pos x="10" y="36"/>
                </a:cxn>
                <a:cxn ang="0">
                  <a:pos x="10" y="26"/>
                </a:cxn>
                <a:cxn ang="0">
                  <a:pos x="0" y="30"/>
                </a:cxn>
                <a:cxn ang="0">
                  <a:pos x="0" y="38"/>
                </a:cxn>
                <a:cxn ang="0">
                  <a:pos x="4" y="42"/>
                </a:cxn>
                <a:cxn ang="0">
                  <a:pos x="12" y="44"/>
                </a:cxn>
                <a:cxn ang="0">
                  <a:pos x="18" y="42"/>
                </a:cxn>
                <a:cxn ang="0">
                  <a:pos x="22" y="38"/>
                </a:cxn>
                <a:cxn ang="0">
                  <a:pos x="24" y="30"/>
                </a:cxn>
                <a:cxn ang="0">
                  <a:pos x="22" y="22"/>
                </a:cxn>
                <a:cxn ang="0">
                  <a:pos x="20" y="20"/>
                </a:cxn>
              </a:cxnLst>
              <a:rect l="0" t="0" r="r" b="b"/>
              <a:pathLst>
                <a:path w="24" h="44">
                  <a:moveTo>
                    <a:pt x="20" y="20"/>
                  </a:moveTo>
                  <a:lnTo>
                    <a:pt x="20" y="20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2" y="6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18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10" y="14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4" y="10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8" y="18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4" y="26"/>
                  </a:lnTo>
                  <a:lnTo>
                    <a:pt x="14" y="26"/>
                  </a:lnTo>
                  <a:lnTo>
                    <a:pt x="14" y="28"/>
                  </a:lnTo>
                  <a:lnTo>
                    <a:pt x="14" y="32"/>
                  </a:lnTo>
                  <a:lnTo>
                    <a:pt x="14" y="32"/>
                  </a:lnTo>
                  <a:lnTo>
                    <a:pt x="14" y="36"/>
                  </a:lnTo>
                  <a:lnTo>
                    <a:pt x="14" y="36"/>
                  </a:lnTo>
                  <a:lnTo>
                    <a:pt x="12" y="38"/>
                  </a:lnTo>
                  <a:lnTo>
                    <a:pt x="12" y="38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4"/>
                  </a:lnTo>
                  <a:lnTo>
                    <a:pt x="10" y="26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8" y="42"/>
                  </a:lnTo>
                  <a:lnTo>
                    <a:pt x="18" y="42"/>
                  </a:lnTo>
                  <a:lnTo>
                    <a:pt x="22" y="38"/>
                  </a:lnTo>
                  <a:lnTo>
                    <a:pt x="22" y="38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0" y="20"/>
                  </a:lnTo>
                  <a:lnTo>
                    <a:pt x="20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10" name="Freeform 1021"/>
            <p:cNvSpPr>
              <a:spLocks/>
            </p:cNvSpPr>
            <p:nvPr/>
          </p:nvSpPr>
          <p:spPr bwMode="auto">
            <a:xfrm>
              <a:off x="9237663" y="-1779588"/>
              <a:ext cx="92075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2" y="24"/>
                </a:cxn>
                <a:cxn ang="0">
                  <a:pos x="22" y="44"/>
                </a:cxn>
                <a:cxn ang="0">
                  <a:pos x="22" y="44"/>
                </a:cxn>
                <a:cxn ang="0">
                  <a:pos x="36" y="44"/>
                </a:cxn>
                <a:cxn ang="0">
                  <a:pos x="36" y="24"/>
                </a:cxn>
                <a:cxn ang="0">
                  <a:pos x="46" y="24"/>
                </a:cxn>
                <a:cxn ang="0">
                  <a:pos x="46" y="44"/>
                </a:cxn>
                <a:cxn ang="0">
                  <a:pos x="46" y="44"/>
                </a:cxn>
                <a:cxn ang="0">
                  <a:pos x="58" y="44"/>
                </a:cxn>
                <a:cxn ang="0">
                  <a:pos x="58" y="0"/>
                </a:cxn>
                <a:cxn ang="0">
                  <a:pos x="58" y="0"/>
                </a:cxn>
                <a:cxn ang="0">
                  <a:pos x="0" y="0"/>
                </a:cxn>
                <a:cxn ang="0">
                  <a:pos x="0" y="44"/>
                </a:cxn>
              </a:cxnLst>
              <a:rect l="0" t="0" r="r" b="b"/>
              <a:pathLst>
                <a:path w="58" h="44">
                  <a:moveTo>
                    <a:pt x="0" y="44"/>
                  </a:moveTo>
                  <a:lnTo>
                    <a:pt x="12" y="44"/>
                  </a:lnTo>
                  <a:lnTo>
                    <a:pt x="12" y="24"/>
                  </a:lnTo>
                  <a:lnTo>
                    <a:pt x="22" y="24"/>
                  </a:lnTo>
                  <a:lnTo>
                    <a:pt x="22" y="44"/>
                  </a:lnTo>
                  <a:lnTo>
                    <a:pt x="22" y="44"/>
                  </a:lnTo>
                  <a:lnTo>
                    <a:pt x="36" y="44"/>
                  </a:lnTo>
                  <a:lnTo>
                    <a:pt x="36" y="24"/>
                  </a:lnTo>
                  <a:lnTo>
                    <a:pt x="46" y="24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58" y="44"/>
                  </a:lnTo>
                  <a:lnTo>
                    <a:pt x="58" y="0"/>
                  </a:lnTo>
                  <a:lnTo>
                    <a:pt x="58" y="0"/>
                  </a:lnTo>
                  <a:lnTo>
                    <a:pt x="0" y="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11" name="Freeform 1022"/>
            <p:cNvSpPr>
              <a:spLocks/>
            </p:cNvSpPr>
            <p:nvPr/>
          </p:nvSpPr>
          <p:spPr bwMode="auto">
            <a:xfrm>
              <a:off x="9348788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12" name="Freeform 1023"/>
            <p:cNvSpPr>
              <a:spLocks/>
            </p:cNvSpPr>
            <p:nvPr/>
          </p:nvSpPr>
          <p:spPr bwMode="auto">
            <a:xfrm>
              <a:off x="9383713" y="-1779588"/>
              <a:ext cx="57150" cy="69850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14" y="24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36" y="44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24" y="0"/>
                </a:cxn>
                <a:cxn ang="0">
                  <a:pos x="24" y="24"/>
                </a:cxn>
              </a:cxnLst>
              <a:rect l="0" t="0" r="r" b="b"/>
              <a:pathLst>
                <a:path w="36" h="44">
                  <a:moveTo>
                    <a:pt x="24" y="24"/>
                  </a:moveTo>
                  <a:lnTo>
                    <a:pt x="14" y="24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36" y="44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24" y="0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13" name="Freeform 1024"/>
            <p:cNvSpPr>
              <a:spLocks/>
            </p:cNvSpPr>
            <p:nvPr/>
          </p:nvSpPr>
          <p:spPr bwMode="auto">
            <a:xfrm>
              <a:off x="9459913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14" name="Freeform 1025"/>
            <p:cNvSpPr>
              <a:spLocks/>
            </p:cNvSpPr>
            <p:nvPr/>
          </p:nvSpPr>
          <p:spPr bwMode="auto">
            <a:xfrm>
              <a:off x="9513888" y="-1779588"/>
              <a:ext cx="76200" cy="69850"/>
            </a:xfrm>
            <a:custGeom>
              <a:avLst/>
              <a:gdLst/>
              <a:ahLst/>
              <a:cxnLst>
                <a:cxn ang="0">
                  <a:pos x="36" y="24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12" y="24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0" y="44"/>
                </a:cxn>
                <a:cxn ang="0">
                  <a:pos x="14" y="44"/>
                </a:cxn>
                <a:cxn ang="0">
                  <a:pos x="14" y="44"/>
                </a:cxn>
                <a:cxn ang="0">
                  <a:pos x="14" y="24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4" y="44"/>
                </a:cxn>
                <a:cxn ang="0">
                  <a:pos x="24" y="44"/>
                </a:cxn>
                <a:cxn ang="0">
                  <a:pos x="36" y="44"/>
                </a:cxn>
                <a:cxn ang="0">
                  <a:pos x="36" y="44"/>
                </a:cxn>
                <a:cxn ang="0">
                  <a:pos x="36" y="24"/>
                </a:cxn>
                <a:cxn ang="0">
                  <a:pos x="48" y="24"/>
                </a:cxn>
                <a:cxn ang="0">
                  <a:pos x="48" y="24"/>
                </a:cxn>
                <a:cxn ang="0">
                  <a:pos x="48" y="0"/>
                </a:cxn>
                <a:cxn ang="0">
                  <a:pos x="48" y="0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36" y="24"/>
                </a:cxn>
                <a:cxn ang="0">
                  <a:pos x="36" y="24"/>
                </a:cxn>
              </a:cxnLst>
              <a:rect l="0" t="0" r="r" b="b"/>
              <a:pathLst>
                <a:path w="48" h="44">
                  <a:moveTo>
                    <a:pt x="36" y="24"/>
                  </a:moveTo>
                  <a:lnTo>
                    <a:pt x="24" y="24"/>
                  </a:lnTo>
                  <a:lnTo>
                    <a:pt x="24" y="24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2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24"/>
                  </a:lnTo>
                  <a:lnTo>
                    <a:pt x="24" y="24"/>
                  </a:lnTo>
                  <a:lnTo>
                    <a:pt x="24" y="24"/>
                  </a:lnTo>
                  <a:lnTo>
                    <a:pt x="24" y="44"/>
                  </a:lnTo>
                  <a:lnTo>
                    <a:pt x="24" y="44"/>
                  </a:lnTo>
                  <a:lnTo>
                    <a:pt x="36" y="44"/>
                  </a:lnTo>
                  <a:lnTo>
                    <a:pt x="36" y="44"/>
                  </a:lnTo>
                  <a:lnTo>
                    <a:pt x="36" y="2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24"/>
                  </a:lnTo>
                  <a:lnTo>
                    <a:pt x="36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15" name="Freeform 1026"/>
            <p:cNvSpPr>
              <a:spLocks/>
            </p:cNvSpPr>
            <p:nvPr/>
          </p:nvSpPr>
          <p:spPr bwMode="auto">
            <a:xfrm>
              <a:off x="9494838" y="-1779588"/>
              <a:ext cx="19050" cy="3810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</a:cxnLst>
              <a:rect l="0" t="0" r="r" b="b"/>
              <a:pathLst>
                <a:path w="12" h="24">
                  <a:moveTo>
                    <a:pt x="12" y="0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16" name="Freeform 1027"/>
            <p:cNvSpPr>
              <a:spLocks/>
            </p:cNvSpPr>
            <p:nvPr/>
          </p:nvSpPr>
          <p:spPr bwMode="auto">
            <a:xfrm>
              <a:off x="9605963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17" name="Freeform 1028"/>
            <p:cNvSpPr>
              <a:spLocks/>
            </p:cNvSpPr>
            <p:nvPr/>
          </p:nvSpPr>
          <p:spPr bwMode="auto">
            <a:xfrm>
              <a:off x="9644063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18" name="Freeform 1029"/>
            <p:cNvSpPr>
              <a:spLocks/>
            </p:cNvSpPr>
            <p:nvPr/>
          </p:nvSpPr>
          <p:spPr bwMode="auto">
            <a:xfrm>
              <a:off x="9682163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19" name="Freeform 1030"/>
            <p:cNvSpPr>
              <a:spLocks/>
            </p:cNvSpPr>
            <p:nvPr/>
          </p:nvSpPr>
          <p:spPr bwMode="auto">
            <a:xfrm>
              <a:off x="9717088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20" name="Freeform 1031"/>
            <p:cNvSpPr>
              <a:spLocks/>
            </p:cNvSpPr>
            <p:nvPr/>
          </p:nvSpPr>
          <p:spPr bwMode="auto">
            <a:xfrm>
              <a:off x="9755188" y="-1779588"/>
              <a:ext cx="57150" cy="66675"/>
            </a:xfrm>
            <a:custGeom>
              <a:avLst/>
              <a:gdLst/>
              <a:ahLst/>
              <a:cxnLst>
                <a:cxn ang="0">
                  <a:pos x="0" y="42"/>
                </a:cxn>
                <a:cxn ang="0">
                  <a:pos x="0" y="42"/>
                </a:cxn>
                <a:cxn ang="0">
                  <a:pos x="12" y="42"/>
                </a:cxn>
                <a:cxn ang="0">
                  <a:pos x="12" y="24"/>
                </a:cxn>
                <a:cxn ang="0">
                  <a:pos x="24" y="24"/>
                </a:cxn>
                <a:cxn ang="0">
                  <a:pos x="24" y="42"/>
                </a:cxn>
                <a:cxn ang="0">
                  <a:pos x="36" y="42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0" y="0"/>
                </a:cxn>
                <a:cxn ang="0">
                  <a:pos x="0" y="42"/>
                </a:cxn>
              </a:cxnLst>
              <a:rect l="0" t="0" r="r" b="b"/>
              <a:pathLst>
                <a:path w="36" h="42">
                  <a:moveTo>
                    <a:pt x="0" y="42"/>
                  </a:moveTo>
                  <a:lnTo>
                    <a:pt x="0" y="42"/>
                  </a:lnTo>
                  <a:lnTo>
                    <a:pt x="12" y="42"/>
                  </a:lnTo>
                  <a:lnTo>
                    <a:pt x="12" y="24"/>
                  </a:lnTo>
                  <a:lnTo>
                    <a:pt x="24" y="24"/>
                  </a:lnTo>
                  <a:lnTo>
                    <a:pt x="24" y="42"/>
                  </a:lnTo>
                  <a:lnTo>
                    <a:pt x="36" y="4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0" y="0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21" name="Freeform 1032"/>
            <p:cNvSpPr>
              <a:spLocks/>
            </p:cNvSpPr>
            <p:nvPr/>
          </p:nvSpPr>
          <p:spPr bwMode="auto">
            <a:xfrm>
              <a:off x="10063163" y="-1779588"/>
              <a:ext cx="952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4" y="24"/>
                </a:cxn>
                <a:cxn ang="0">
                  <a:pos x="24" y="44"/>
                </a:cxn>
                <a:cxn ang="0">
                  <a:pos x="24" y="44"/>
                </a:cxn>
                <a:cxn ang="0">
                  <a:pos x="36" y="44"/>
                </a:cxn>
                <a:cxn ang="0">
                  <a:pos x="36" y="24"/>
                </a:cxn>
                <a:cxn ang="0">
                  <a:pos x="48" y="24"/>
                </a:cxn>
                <a:cxn ang="0">
                  <a:pos x="48" y="44"/>
                </a:cxn>
                <a:cxn ang="0">
                  <a:pos x="48" y="44"/>
                </a:cxn>
                <a:cxn ang="0">
                  <a:pos x="60" y="44"/>
                </a:cxn>
                <a:cxn ang="0">
                  <a:pos x="60" y="0"/>
                </a:cxn>
                <a:cxn ang="0">
                  <a:pos x="60" y="0"/>
                </a:cxn>
                <a:cxn ang="0">
                  <a:pos x="0" y="0"/>
                </a:cxn>
                <a:cxn ang="0">
                  <a:pos x="0" y="44"/>
                </a:cxn>
              </a:cxnLst>
              <a:rect l="0" t="0" r="r" b="b"/>
              <a:pathLst>
                <a:path w="60" h="44">
                  <a:moveTo>
                    <a:pt x="0" y="44"/>
                  </a:moveTo>
                  <a:lnTo>
                    <a:pt x="12" y="44"/>
                  </a:lnTo>
                  <a:lnTo>
                    <a:pt x="12" y="24"/>
                  </a:lnTo>
                  <a:lnTo>
                    <a:pt x="24" y="24"/>
                  </a:lnTo>
                  <a:lnTo>
                    <a:pt x="24" y="44"/>
                  </a:lnTo>
                  <a:lnTo>
                    <a:pt x="24" y="44"/>
                  </a:lnTo>
                  <a:lnTo>
                    <a:pt x="36" y="44"/>
                  </a:lnTo>
                  <a:lnTo>
                    <a:pt x="36" y="24"/>
                  </a:lnTo>
                  <a:lnTo>
                    <a:pt x="48" y="24"/>
                  </a:lnTo>
                  <a:lnTo>
                    <a:pt x="48" y="44"/>
                  </a:lnTo>
                  <a:lnTo>
                    <a:pt x="48" y="44"/>
                  </a:lnTo>
                  <a:lnTo>
                    <a:pt x="60" y="44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0" y="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22" name="Freeform 1033"/>
            <p:cNvSpPr>
              <a:spLocks/>
            </p:cNvSpPr>
            <p:nvPr/>
          </p:nvSpPr>
          <p:spPr bwMode="auto">
            <a:xfrm>
              <a:off x="10174288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23" name="Freeform 1034"/>
            <p:cNvSpPr>
              <a:spLocks/>
            </p:cNvSpPr>
            <p:nvPr/>
          </p:nvSpPr>
          <p:spPr bwMode="auto">
            <a:xfrm>
              <a:off x="10212388" y="-1779588"/>
              <a:ext cx="57150" cy="69850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36" y="44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24" y="0"/>
                </a:cxn>
                <a:cxn ang="0">
                  <a:pos x="24" y="24"/>
                </a:cxn>
              </a:cxnLst>
              <a:rect l="0" t="0" r="r" b="b"/>
              <a:pathLst>
                <a:path w="36" h="44">
                  <a:moveTo>
                    <a:pt x="24" y="24"/>
                  </a:move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36" y="44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24" y="0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24" name="Freeform 1035"/>
            <p:cNvSpPr>
              <a:spLocks/>
            </p:cNvSpPr>
            <p:nvPr/>
          </p:nvSpPr>
          <p:spPr bwMode="auto">
            <a:xfrm>
              <a:off x="10285413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25" name="Freeform 1036"/>
            <p:cNvSpPr>
              <a:spLocks/>
            </p:cNvSpPr>
            <p:nvPr/>
          </p:nvSpPr>
          <p:spPr bwMode="auto">
            <a:xfrm>
              <a:off x="10342563" y="-1779588"/>
              <a:ext cx="73025" cy="69850"/>
            </a:xfrm>
            <a:custGeom>
              <a:avLst/>
              <a:gdLst/>
              <a:ahLst/>
              <a:cxnLst>
                <a:cxn ang="0">
                  <a:pos x="34" y="24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0" y="24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2" y="24"/>
                </a:cxn>
                <a:cxn ang="0">
                  <a:pos x="22" y="24"/>
                </a:cxn>
                <a:cxn ang="0">
                  <a:pos x="22" y="44"/>
                </a:cxn>
                <a:cxn ang="0">
                  <a:pos x="22" y="44"/>
                </a:cxn>
                <a:cxn ang="0">
                  <a:pos x="34" y="44"/>
                </a:cxn>
                <a:cxn ang="0">
                  <a:pos x="34" y="44"/>
                </a:cxn>
                <a:cxn ang="0">
                  <a:pos x="34" y="24"/>
                </a:cxn>
                <a:cxn ang="0">
                  <a:pos x="46" y="24"/>
                </a:cxn>
                <a:cxn ang="0">
                  <a:pos x="46" y="24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34" y="0"/>
                </a:cxn>
                <a:cxn ang="0">
                  <a:pos x="34" y="0"/>
                </a:cxn>
                <a:cxn ang="0">
                  <a:pos x="34" y="24"/>
                </a:cxn>
                <a:cxn ang="0">
                  <a:pos x="34" y="24"/>
                </a:cxn>
              </a:cxnLst>
              <a:rect l="0" t="0" r="r" b="b"/>
              <a:pathLst>
                <a:path w="46" h="44">
                  <a:moveTo>
                    <a:pt x="34" y="24"/>
                  </a:moveTo>
                  <a:lnTo>
                    <a:pt x="24" y="24"/>
                  </a:lnTo>
                  <a:lnTo>
                    <a:pt x="24" y="24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24"/>
                  </a:lnTo>
                  <a:lnTo>
                    <a:pt x="22" y="24"/>
                  </a:lnTo>
                  <a:lnTo>
                    <a:pt x="22" y="24"/>
                  </a:lnTo>
                  <a:lnTo>
                    <a:pt x="22" y="44"/>
                  </a:lnTo>
                  <a:lnTo>
                    <a:pt x="22" y="44"/>
                  </a:lnTo>
                  <a:lnTo>
                    <a:pt x="34" y="44"/>
                  </a:lnTo>
                  <a:lnTo>
                    <a:pt x="34" y="44"/>
                  </a:lnTo>
                  <a:lnTo>
                    <a:pt x="34" y="24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4" y="24"/>
                  </a:lnTo>
                  <a:lnTo>
                    <a:pt x="3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26" name="Freeform 1037"/>
            <p:cNvSpPr>
              <a:spLocks/>
            </p:cNvSpPr>
            <p:nvPr/>
          </p:nvSpPr>
          <p:spPr bwMode="auto">
            <a:xfrm>
              <a:off x="10323513" y="-1779588"/>
              <a:ext cx="19050" cy="3810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</a:cxnLst>
              <a:rect l="0" t="0" r="r" b="b"/>
              <a:pathLst>
                <a:path w="12" h="24">
                  <a:moveTo>
                    <a:pt x="12" y="0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27" name="Freeform 1038"/>
            <p:cNvSpPr>
              <a:spLocks/>
            </p:cNvSpPr>
            <p:nvPr/>
          </p:nvSpPr>
          <p:spPr bwMode="auto">
            <a:xfrm>
              <a:off x="10434638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28" name="Freeform 1039"/>
            <p:cNvSpPr>
              <a:spLocks/>
            </p:cNvSpPr>
            <p:nvPr/>
          </p:nvSpPr>
          <p:spPr bwMode="auto">
            <a:xfrm>
              <a:off x="10469563" y="-1779588"/>
              <a:ext cx="22225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4" y="44"/>
                </a:cxn>
                <a:cxn ang="0">
                  <a:pos x="14" y="44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4" h="44">
                  <a:moveTo>
                    <a:pt x="0" y="44"/>
                  </a:moveTo>
                  <a:lnTo>
                    <a:pt x="0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29" name="Freeform 1040"/>
            <p:cNvSpPr>
              <a:spLocks/>
            </p:cNvSpPr>
            <p:nvPr/>
          </p:nvSpPr>
          <p:spPr bwMode="auto">
            <a:xfrm>
              <a:off x="10507663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30" name="Freeform 1041"/>
            <p:cNvSpPr>
              <a:spLocks/>
            </p:cNvSpPr>
            <p:nvPr/>
          </p:nvSpPr>
          <p:spPr bwMode="auto">
            <a:xfrm>
              <a:off x="10545763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31" name="Freeform 1042"/>
            <p:cNvSpPr>
              <a:spLocks/>
            </p:cNvSpPr>
            <p:nvPr/>
          </p:nvSpPr>
          <p:spPr bwMode="auto">
            <a:xfrm>
              <a:off x="10580688" y="-1779588"/>
              <a:ext cx="57150" cy="66675"/>
            </a:xfrm>
            <a:custGeom>
              <a:avLst/>
              <a:gdLst/>
              <a:ahLst/>
              <a:cxnLst>
                <a:cxn ang="0">
                  <a:pos x="0" y="42"/>
                </a:cxn>
                <a:cxn ang="0">
                  <a:pos x="0" y="42"/>
                </a:cxn>
                <a:cxn ang="0">
                  <a:pos x="14" y="42"/>
                </a:cxn>
                <a:cxn ang="0">
                  <a:pos x="14" y="24"/>
                </a:cxn>
                <a:cxn ang="0">
                  <a:pos x="24" y="24"/>
                </a:cxn>
                <a:cxn ang="0">
                  <a:pos x="24" y="42"/>
                </a:cxn>
                <a:cxn ang="0">
                  <a:pos x="36" y="42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0" y="0"/>
                </a:cxn>
                <a:cxn ang="0">
                  <a:pos x="0" y="42"/>
                </a:cxn>
              </a:cxnLst>
              <a:rect l="0" t="0" r="r" b="b"/>
              <a:pathLst>
                <a:path w="36" h="42">
                  <a:moveTo>
                    <a:pt x="0" y="42"/>
                  </a:moveTo>
                  <a:lnTo>
                    <a:pt x="0" y="42"/>
                  </a:lnTo>
                  <a:lnTo>
                    <a:pt x="14" y="42"/>
                  </a:lnTo>
                  <a:lnTo>
                    <a:pt x="14" y="24"/>
                  </a:lnTo>
                  <a:lnTo>
                    <a:pt x="24" y="24"/>
                  </a:lnTo>
                  <a:lnTo>
                    <a:pt x="24" y="42"/>
                  </a:lnTo>
                  <a:lnTo>
                    <a:pt x="36" y="4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0" y="0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32" name="Freeform 1043"/>
            <p:cNvSpPr>
              <a:spLocks/>
            </p:cNvSpPr>
            <p:nvPr/>
          </p:nvSpPr>
          <p:spPr bwMode="auto">
            <a:xfrm>
              <a:off x="10298113" y="-4021138"/>
              <a:ext cx="50800" cy="47625"/>
            </a:xfrm>
            <a:custGeom>
              <a:avLst/>
              <a:gdLst/>
              <a:ahLst/>
              <a:cxnLst>
                <a:cxn ang="0">
                  <a:pos x="22" y="24"/>
                </a:cxn>
                <a:cxn ang="0">
                  <a:pos x="16" y="24"/>
                </a:cxn>
                <a:cxn ang="0">
                  <a:pos x="10" y="24"/>
                </a:cxn>
                <a:cxn ang="0">
                  <a:pos x="0" y="20"/>
                </a:cxn>
                <a:cxn ang="0">
                  <a:pos x="2" y="24"/>
                </a:cxn>
                <a:cxn ang="0">
                  <a:pos x="4" y="28"/>
                </a:cxn>
                <a:cxn ang="0">
                  <a:pos x="16" y="30"/>
                </a:cxn>
                <a:cxn ang="0">
                  <a:pos x="24" y="28"/>
                </a:cxn>
                <a:cxn ang="0">
                  <a:pos x="30" y="26"/>
                </a:cxn>
                <a:cxn ang="0">
                  <a:pos x="32" y="20"/>
                </a:cxn>
                <a:cxn ang="0">
                  <a:pos x="30" y="16"/>
                </a:cxn>
                <a:cxn ang="0">
                  <a:pos x="26" y="12"/>
                </a:cxn>
                <a:cxn ang="0">
                  <a:pos x="18" y="10"/>
                </a:cxn>
                <a:cxn ang="0">
                  <a:pos x="10" y="8"/>
                </a:cxn>
                <a:cxn ang="0">
                  <a:pos x="8" y="8"/>
                </a:cxn>
                <a:cxn ang="0">
                  <a:pos x="10" y="6"/>
                </a:cxn>
                <a:cxn ang="0">
                  <a:pos x="16" y="4"/>
                </a:cxn>
                <a:cxn ang="0">
                  <a:pos x="20" y="6"/>
                </a:cxn>
                <a:cxn ang="0">
                  <a:pos x="22" y="8"/>
                </a:cxn>
                <a:cxn ang="0">
                  <a:pos x="32" y="8"/>
                </a:cxn>
                <a:cxn ang="0">
                  <a:pos x="28" y="2"/>
                </a:cxn>
                <a:cxn ang="0">
                  <a:pos x="22" y="0"/>
                </a:cxn>
                <a:cxn ang="0">
                  <a:pos x="16" y="0"/>
                </a:cxn>
                <a:cxn ang="0">
                  <a:pos x="8" y="0"/>
                </a:cxn>
                <a:cxn ang="0">
                  <a:pos x="2" y="4"/>
                </a:cxn>
                <a:cxn ang="0">
                  <a:pos x="2" y="8"/>
                </a:cxn>
                <a:cxn ang="0">
                  <a:pos x="4" y="14"/>
                </a:cxn>
                <a:cxn ang="0">
                  <a:pos x="14" y="16"/>
                </a:cxn>
                <a:cxn ang="0">
                  <a:pos x="20" y="18"/>
                </a:cxn>
                <a:cxn ang="0">
                  <a:pos x="24" y="18"/>
                </a:cxn>
                <a:cxn ang="0">
                  <a:pos x="24" y="20"/>
                </a:cxn>
                <a:cxn ang="0">
                  <a:pos x="22" y="24"/>
                </a:cxn>
              </a:cxnLst>
              <a:rect l="0" t="0" r="r" b="b"/>
              <a:pathLst>
                <a:path w="32" h="30">
                  <a:moveTo>
                    <a:pt x="22" y="24"/>
                  </a:moveTo>
                  <a:lnTo>
                    <a:pt x="22" y="24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8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2" y="24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10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24" y="28"/>
                  </a:lnTo>
                  <a:lnTo>
                    <a:pt x="24" y="28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2" y="20"/>
                  </a:lnTo>
                  <a:lnTo>
                    <a:pt x="32" y="20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2" y="8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30" y="4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2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10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4" y="20"/>
                  </a:lnTo>
                  <a:lnTo>
                    <a:pt x="24" y="20"/>
                  </a:lnTo>
                  <a:lnTo>
                    <a:pt x="22" y="24"/>
                  </a:lnTo>
                  <a:lnTo>
                    <a:pt x="22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33" name="Freeform 1044"/>
            <p:cNvSpPr>
              <a:spLocks/>
            </p:cNvSpPr>
            <p:nvPr/>
          </p:nvSpPr>
          <p:spPr bwMode="auto">
            <a:xfrm>
              <a:off x="9758363" y="-4021138"/>
              <a:ext cx="15875" cy="31750"/>
            </a:xfrm>
            <a:custGeom>
              <a:avLst/>
              <a:gdLst/>
              <a:ahLst/>
              <a:cxnLst>
                <a:cxn ang="0">
                  <a:pos x="2" y="20"/>
                </a:cxn>
                <a:cxn ang="0">
                  <a:pos x="2" y="20"/>
                </a:cxn>
                <a:cxn ang="0">
                  <a:pos x="4" y="20"/>
                </a:cxn>
                <a:cxn ang="0">
                  <a:pos x="4" y="20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10" y="18"/>
                </a:cxn>
                <a:cxn ang="0">
                  <a:pos x="10" y="18"/>
                </a:cxn>
                <a:cxn ang="0">
                  <a:pos x="10" y="10"/>
                </a:cxn>
                <a:cxn ang="0">
                  <a:pos x="10" y="10"/>
                </a:cxn>
                <a:cxn ang="0">
                  <a:pos x="10" y="2"/>
                </a:cxn>
                <a:cxn ang="0">
                  <a:pos x="10" y="2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2" y="20"/>
                </a:cxn>
                <a:cxn ang="0">
                  <a:pos x="2" y="20"/>
                </a:cxn>
              </a:cxnLst>
              <a:rect l="0" t="0" r="r" b="b"/>
              <a:pathLst>
                <a:path w="10" h="20">
                  <a:moveTo>
                    <a:pt x="2" y="20"/>
                  </a:moveTo>
                  <a:lnTo>
                    <a:pt x="2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20"/>
                  </a:lnTo>
                  <a:lnTo>
                    <a:pt x="2" y="20"/>
                  </a:lnTo>
                  <a:close/>
                </a:path>
              </a:pathLst>
            </a:custGeom>
            <a:solidFill>
              <a:srgbClr val="21212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34" name="Freeform 1045"/>
            <p:cNvSpPr>
              <a:spLocks/>
            </p:cNvSpPr>
            <p:nvPr/>
          </p:nvSpPr>
          <p:spPr bwMode="auto">
            <a:xfrm>
              <a:off x="10225088" y="-4014788"/>
              <a:ext cx="15875" cy="31750"/>
            </a:xfrm>
            <a:custGeom>
              <a:avLst/>
              <a:gdLst/>
              <a:ahLst/>
              <a:cxnLst>
                <a:cxn ang="0">
                  <a:pos x="4" y="20"/>
                </a:cxn>
                <a:cxn ang="0">
                  <a:pos x="4" y="20"/>
                </a:cxn>
                <a:cxn ang="0">
                  <a:pos x="6" y="20"/>
                </a:cxn>
                <a:cxn ang="0">
                  <a:pos x="6" y="20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10" y="16"/>
                </a:cxn>
                <a:cxn ang="0">
                  <a:pos x="10" y="16"/>
                </a:cxn>
                <a:cxn ang="0">
                  <a:pos x="10" y="10"/>
                </a:cxn>
                <a:cxn ang="0">
                  <a:pos x="10" y="10"/>
                </a:cxn>
                <a:cxn ang="0">
                  <a:pos x="10" y="2"/>
                </a:cxn>
                <a:cxn ang="0">
                  <a:pos x="10" y="2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2" y="16"/>
                </a:cxn>
                <a:cxn ang="0">
                  <a:pos x="2" y="16"/>
                </a:cxn>
                <a:cxn ang="0">
                  <a:pos x="4" y="20"/>
                </a:cxn>
                <a:cxn ang="0">
                  <a:pos x="4" y="20"/>
                </a:cxn>
              </a:cxnLst>
              <a:rect l="0" t="0" r="r" b="b"/>
              <a:pathLst>
                <a:path w="10" h="20">
                  <a:moveTo>
                    <a:pt x="4" y="20"/>
                  </a:moveTo>
                  <a:lnTo>
                    <a:pt x="4" y="20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4" y="20"/>
                  </a:lnTo>
                  <a:lnTo>
                    <a:pt x="4" y="20"/>
                  </a:lnTo>
                  <a:close/>
                </a:path>
              </a:pathLst>
            </a:custGeom>
            <a:solidFill>
              <a:srgbClr val="21212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35" name="Freeform 1046"/>
            <p:cNvSpPr>
              <a:spLocks/>
            </p:cNvSpPr>
            <p:nvPr/>
          </p:nvSpPr>
          <p:spPr bwMode="auto">
            <a:xfrm>
              <a:off x="10177463" y="-4014788"/>
              <a:ext cx="15875" cy="31750"/>
            </a:xfrm>
            <a:custGeom>
              <a:avLst/>
              <a:gdLst/>
              <a:ahLst/>
              <a:cxnLst>
                <a:cxn ang="0">
                  <a:pos x="2" y="20"/>
                </a:cxn>
                <a:cxn ang="0">
                  <a:pos x="2" y="20"/>
                </a:cxn>
                <a:cxn ang="0">
                  <a:pos x="4" y="20"/>
                </a:cxn>
                <a:cxn ang="0">
                  <a:pos x="4" y="20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0" y="10"/>
                </a:cxn>
                <a:cxn ang="0">
                  <a:pos x="10" y="10"/>
                </a:cxn>
                <a:cxn ang="0">
                  <a:pos x="8" y="2"/>
                </a:cxn>
                <a:cxn ang="0">
                  <a:pos x="8" y="2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2" y="20"/>
                </a:cxn>
                <a:cxn ang="0">
                  <a:pos x="2" y="20"/>
                </a:cxn>
              </a:cxnLst>
              <a:rect l="0" t="0" r="r" b="b"/>
              <a:pathLst>
                <a:path w="10" h="20">
                  <a:moveTo>
                    <a:pt x="2" y="20"/>
                  </a:moveTo>
                  <a:lnTo>
                    <a:pt x="2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20"/>
                  </a:lnTo>
                  <a:lnTo>
                    <a:pt x="2" y="20"/>
                  </a:lnTo>
                  <a:close/>
                </a:path>
              </a:pathLst>
            </a:custGeom>
            <a:solidFill>
              <a:srgbClr val="21212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36" name="Freeform 1047"/>
            <p:cNvSpPr>
              <a:spLocks/>
            </p:cNvSpPr>
            <p:nvPr/>
          </p:nvSpPr>
          <p:spPr bwMode="auto">
            <a:xfrm>
              <a:off x="9434513" y="-4027488"/>
              <a:ext cx="41275" cy="69850"/>
            </a:xfrm>
            <a:custGeom>
              <a:avLst/>
              <a:gdLst/>
              <a:ahLst/>
              <a:cxnLst>
                <a:cxn ang="0">
                  <a:pos x="6" y="42"/>
                </a:cxn>
                <a:cxn ang="0">
                  <a:pos x="14" y="44"/>
                </a:cxn>
                <a:cxn ang="0">
                  <a:pos x="20" y="42"/>
                </a:cxn>
                <a:cxn ang="0">
                  <a:pos x="24" y="38"/>
                </a:cxn>
                <a:cxn ang="0">
                  <a:pos x="26" y="30"/>
                </a:cxn>
                <a:cxn ang="0">
                  <a:pos x="24" y="22"/>
                </a:cxn>
                <a:cxn ang="0">
                  <a:pos x="20" y="20"/>
                </a:cxn>
                <a:cxn ang="0">
                  <a:pos x="24" y="16"/>
                </a:cxn>
                <a:cxn ang="0">
                  <a:pos x="24" y="12"/>
                </a:cxn>
                <a:cxn ang="0">
                  <a:pos x="22" y="4"/>
                </a:cxn>
                <a:cxn ang="0">
                  <a:pos x="18" y="2"/>
                </a:cxn>
                <a:cxn ang="0">
                  <a:pos x="12" y="0"/>
                </a:cxn>
                <a:cxn ang="0">
                  <a:pos x="4" y="2"/>
                </a:cxn>
                <a:cxn ang="0">
                  <a:pos x="2" y="6"/>
                </a:cxn>
                <a:cxn ang="0">
                  <a:pos x="0" y="14"/>
                </a:cxn>
                <a:cxn ang="0">
                  <a:pos x="12" y="10"/>
                </a:cxn>
                <a:cxn ang="0">
                  <a:pos x="12" y="8"/>
                </a:cxn>
                <a:cxn ang="0">
                  <a:pos x="14" y="6"/>
                </a:cxn>
                <a:cxn ang="0">
                  <a:pos x="14" y="8"/>
                </a:cxn>
                <a:cxn ang="0">
                  <a:pos x="16" y="10"/>
                </a:cxn>
                <a:cxn ang="0">
                  <a:pos x="16" y="12"/>
                </a:cxn>
                <a:cxn ang="0">
                  <a:pos x="14" y="16"/>
                </a:cxn>
                <a:cxn ang="0">
                  <a:pos x="14" y="16"/>
                </a:cxn>
                <a:cxn ang="0">
                  <a:pos x="8" y="24"/>
                </a:cxn>
                <a:cxn ang="0">
                  <a:pos x="12" y="24"/>
                </a:cxn>
                <a:cxn ang="0">
                  <a:pos x="14" y="24"/>
                </a:cxn>
                <a:cxn ang="0">
                  <a:pos x="16" y="28"/>
                </a:cxn>
                <a:cxn ang="0">
                  <a:pos x="16" y="32"/>
                </a:cxn>
                <a:cxn ang="0">
                  <a:pos x="14" y="36"/>
                </a:cxn>
                <a:cxn ang="0">
                  <a:pos x="14" y="38"/>
                </a:cxn>
                <a:cxn ang="0">
                  <a:pos x="12" y="36"/>
                </a:cxn>
                <a:cxn ang="0">
                  <a:pos x="12" y="26"/>
                </a:cxn>
                <a:cxn ang="0">
                  <a:pos x="0" y="30"/>
                </a:cxn>
                <a:cxn ang="0">
                  <a:pos x="2" y="38"/>
                </a:cxn>
                <a:cxn ang="0">
                  <a:pos x="6" y="42"/>
                </a:cxn>
              </a:cxnLst>
              <a:rect l="0" t="0" r="r" b="b"/>
              <a:pathLst>
                <a:path w="26" h="44">
                  <a:moveTo>
                    <a:pt x="6" y="42"/>
                  </a:moveTo>
                  <a:lnTo>
                    <a:pt x="6" y="42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20" y="42"/>
                  </a:lnTo>
                  <a:lnTo>
                    <a:pt x="20" y="42"/>
                  </a:lnTo>
                  <a:lnTo>
                    <a:pt x="24" y="38"/>
                  </a:lnTo>
                  <a:lnTo>
                    <a:pt x="24" y="38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4" y="22"/>
                  </a:lnTo>
                  <a:lnTo>
                    <a:pt x="24" y="22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4" y="6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2" y="6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12" y="14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6" y="10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8" y="18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6" y="28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14" y="36"/>
                  </a:lnTo>
                  <a:lnTo>
                    <a:pt x="14" y="36"/>
                  </a:lnTo>
                  <a:lnTo>
                    <a:pt x="14" y="38"/>
                  </a:lnTo>
                  <a:lnTo>
                    <a:pt x="14" y="38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12" y="32"/>
                  </a:lnTo>
                  <a:lnTo>
                    <a:pt x="12" y="26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38"/>
                  </a:lnTo>
                  <a:lnTo>
                    <a:pt x="2" y="38"/>
                  </a:lnTo>
                  <a:lnTo>
                    <a:pt x="6" y="42"/>
                  </a:lnTo>
                  <a:lnTo>
                    <a:pt x="6" y="4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37" name="Freeform 1048"/>
            <p:cNvSpPr>
              <a:spLocks/>
            </p:cNvSpPr>
            <p:nvPr/>
          </p:nvSpPr>
          <p:spPr bwMode="auto">
            <a:xfrm>
              <a:off x="10117138" y="-4024313"/>
              <a:ext cx="28575" cy="47625"/>
            </a:xfrm>
            <a:custGeom>
              <a:avLst/>
              <a:gdLst/>
              <a:ahLst/>
              <a:cxnLst>
                <a:cxn ang="0">
                  <a:pos x="10" y="30"/>
                </a:cxn>
                <a:cxn ang="0">
                  <a:pos x="18" y="30"/>
                </a:cxn>
                <a:cxn ang="0">
                  <a:pos x="18" y="0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0" y="8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10" y="8"/>
                </a:cxn>
                <a:cxn ang="0">
                  <a:pos x="10" y="30"/>
                </a:cxn>
              </a:cxnLst>
              <a:rect l="0" t="0" r="r" b="b"/>
              <a:pathLst>
                <a:path w="18" h="30">
                  <a:moveTo>
                    <a:pt x="10" y="30"/>
                  </a:moveTo>
                  <a:lnTo>
                    <a:pt x="18" y="30"/>
                  </a:lnTo>
                  <a:lnTo>
                    <a:pt x="18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6"/>
                  </a:lnTo>
                  <a:lnTo>
                    <a:pt x="8" y="6"/>
                  </a:lnTo>
                  <a:lnTo>
                    <a:pt x="0" y="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0" y="8"/>
                  </a:lnTo>
                  <a:lnTo>
                    <a:pt x="10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38" name="Freeform 1049"/>
            <p:cNvSpPr>
              <a:spLocks noEditPoints="1"/>
            </p:cNvSpPr>
            <p:nvPr/>
          </p:nvSpPr>
          <p:spPr bwMode="auto">
            <a:xfrm>
              <a:off x="10164763" y="-4024313"/>
              <a:ext cx="41275" cy="47625"/>
            </a:xfrm>
            <a:custGeom>
              <a:avLst/>
              <a:gdLst/>
              <a:ahLst/>
              <a:cxnLst>
                <a:cxn ang="0">
                  <a:pos x="12" y="30"/>
                </a:cxn>
                <a:cxn ang="0">
                  <a:pos x="12" y="30"/>
                </a:cxn>
                <a:cxn ang="0">
                  <a:pos x="18" y="30"/>
                </a:cxn>
                <a:cxn ang="0">
                  <a:pos x="22" y="28"/>
                </a:cxn>
                <a:cxn ang="0">
                  <a:pos x="22" y="28"/>
                </a:cxn>
                <a:cxn ang="0">
                  <a:pos x="24" y="22"/>
                </a:cxn>
                <a:cxn ang="0">
                  <a:pos x="26" y="16"/>
                </a:cxn>
                <a:cxn ang="0">
                  <a:pos x="26" y="16"/>
                </a:cxn>
                <a:cxn ang="0">
                  <a:pos x="24" y="8"/>
                </a:cxn>
                <a:cxn ang="0">
                  <a:pos x="22" y="4"/>
                </a:cxn>
                <a:cxn ang="0">
                  <a:pos x="22" y="4"/>
                </a:cxn>
                <a:cxn ang="0">
                  <a:pos x="18" y="2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0" y="8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22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8" y="30"/>
                </a:cxn>
                <a:cxn ang="0">
                  <a:pos x="12" y="30"/>
                </a:cxn>
                <a:cxn ang="0">
                  <a:pos x="12" y="30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10" y="6"/>
                </a:cxn>
                <a:cxn ang="0">
                  <a:pos x="10" y="6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6" y="6"/>
                </a:cxn>
                <a:cxn ang="0">
                  <a:pos x="16" y="6"/>
                </a:cxn>
                <a:cxn ang="0">
                  <a:pos x="16" y="8"/>
                </a:cxn>
                <a:cxn ang="0">
                  <a:pos x="16" y="8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6" y="22"/>
                </a:cxn>
                <a:cxn ang="0">
                  <a:pos x="16" y="22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0" y="26"/>
                </a:cxn>
                <a:cxn ang="0">
                  <a:pos x="10" y="26"/>
                </a:cxn>
                <a:cxn ang="0">
                  <a:pos x="8" y="22"/>
                </a:cxn>
                <a:cxn ang="0">
                  <a:pos x="8" y="2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8" y="8"/>
                </a:cxn>
                <a:cxn ang="0">
                  <a:pos x="8" y="8"/>
                </a:cxn>
              </a:cxnLst>
              <a:rect l="0" t="0" r="r" b="b"/>
              <a:pathLst>
                <a:path w="26" h="30">
                  <a:moveTo>
                    <a:pt x="12" y="30"/>
                  </a:moveTo>
                  <a:lnTo>
                    <a:pt x="12" y="30"/>
                  </a:lnTo>
                  <a:lnTo>
                    <a:pt x="18" y="30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4" y="22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4" y="8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8" y="30"/>
                  </a:lnTo>
                  <a:lnTo>
                    <a:pt x="12" y="30"/>
                  </a:lnTo>
                  <a:lnTo>
                    <a:pt x="12" y="30"/>
                  </a:lnTo>
                  <a:close/>
                  <a:moveTo>
                    <a:pt x="8" y="8"/>
                  </a:moveTo>
                  <a:lnTo>
                    <a:pt x="8" y="8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6" y="22"/>
                  </a:lnTo>
                  <a:lnTo>
                    <a:pt x="16" y="22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8"/>
                  </a:lnTo>
                  <a:lnTo>
                    <a:pt x="8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39" name="Freeform 1050"/>
            <p:cNvSpPr>
              <a:spLocks noEditPoints="1"/>
            </p:cNvSpPr>
            <p:nvPr/>
          </p:nvSpPr>
          <p:spPr bwMode="auto">
            <a:xfrm>
              <a:off x="10212388" y="-4024313"/>
              <a:ext cx="41275" cy="47625"/>
            </a:xfrm>
            <a:custGeom>
              <a:avLst/>
              <a:gdLst/>
              <a:ahLst/>
              <a:cxnLst>
                <a:cxn ang="0">
                  <a:pos x="14" y="30"/>
                </a:cxn>
                <a:cxn ang="0">
                  <a:pos x="14" y="30"/>
                </a:cxn>
                <a:cxn ang="0">
                  <a:pos x="18" y="30"/>
                </a:cxn>
                <a:cxn ang="0">
                  <a:pos x="22" y="28"/>
                </a:cxn>
                <a:cxn ang="0">
                  <a:pos x="22" y="28"/>
                </a:cxn>
                <a:cxn ang="0">
                  <a:pos x="26" y="22"/>
                </a:cxn>
                <a:cxn ang="0">
                  <a:pos x="26" y="16"/>
                </a:cxn>
                <a:cxn ang="0">
                  <a:pos x="26" y="16"/>
                </a:cxn>
                <a:cxn ang="0">
                  <a:pos x="26" y="8"/>
                </a:cxn>
                <a:cxn ang="0">
                  <a:pos x="22" y="4"/>
                </a:cxn>
                <a:cxn ang="0">
                  <a:pos x="22" y="4"/>
                </a:cxn>
                <a:cxn ang="0">
                  <a:pos x="18" y="2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2" y="8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2" y="22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8" y="30"/>
                </a:cxn>
                <a:cxn ang="0">
                  <a:pos x="14" y="30"/>
                </a:cxn>
                <a:cxn ang="0">
                  <a:pos x="14" y="30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4" y="6"/>
                </a:cxn>
                <a:cxn ang="0">
                  <a:pos x="14" y="6"/>
                </a:cxn>
                <a:cxn ang="0">
                  <a:pos x="16" y="6"/>
                </a:cxn>
                <a:cxn ang="0">
                  <a:pos x="16" y="6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8" y="22"/>
                </a:cxn>
                <a:cxn ang="0">
                  <a:pos x="18" y="22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4" y="26"/>
                </a:cxn>
                <a:cxn ang="0">
                  <a:pos x="14" y="2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0" y="22"/>
                </a:cxn>
                <a:cxn ang="0">
                  <a:pos x="10" y="2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0" y="8"/>
                </a:cxn>
                <a:cxn ang="0">
                  <a:pos x="10" y="8"/>
                </a:cxn>
              </a:cxnLst>
              <a:rect l="0" t="0" r="r" b="b"/>
              <a:pathLst>
                <a:path w="26" h="30">
                  <a:moveTo>
                    <a:pt x="14" y="30"/>
                  </a:moveTo>
                  <a:lnTo>
                    <a:pt x="14" y="30"/>
                  </a:lnTo>
                  <a:lnTo>
                    <a:pt x="18" y="30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6" y="22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8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2" y="8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22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8" y="30"/>
                  </a:lnTo>
                  <a:lnTo>
                    <a:pt x="14" y="30"/>
                  </a:lnTo>
                  <a:lnTo>
                    <a:pt x="14" y="30"/>
                  </a:lnTo>
                  <a:close/>
                  <a:moveTo>
                    <a:pt x="10" y="8"/>
                  </a:moveTo>
                  <a:lnTo>
                    <a:pt x="10" y="8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4" y="26"/>
                  </a:lnTo>
                  <a:lnTo>
                    <a:pt x="14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0" y="22"/>
                  </a:lnTo>
                  <a:lnTo>
                    <a:pt x="10" y="2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8"/>
                  </a:lnTo>
                  <a:lnTo>
                    <a:pt x="1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40" name="Rectangle 1051"/>
            <p:cNvSpPr>
              <a:spLocks noChangeArrowheads="1"/>
            </p:cNvSpPr>
            <p:nvPr/>
          </p:nvSpPr>
          <p:spPr bwMode="auto">
            <a:xfrm>
              <a:off x="10263188" y="-3998913"/>
              <a:ext cx="25400" cy="952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41" name="Freeform 1052"/>
            <p:cNvSpPr>
              <a:spLocks/>
            </p:cNvSpPr>
            <p:nvPr/>
          </p:nvSpPr>
          <p:spPr bwMode="auto">
            <a:xfrm>
              <a:off x="8780463" y="-4024313"/>
              <a:ext cx="44450" cy="47625"/>
            </a:xfrm>
            <a:custGeom>
              <a:avLst/>
              <a:gdLst/>
              <a:ahLst/>
              <a:cxnLst>
                <a:cxn ang="0">
                  <a:pos x="28" y="24"/>
                </a:cxn>
                <a:cxn ang="0">
                  <a:pos x="8" y="24"/>
                </a:cxn>
                <a:cxn ang="0">
                  <a:pos x="8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28" y="30"/>
                </a:cxn>
                <a:cxn ang="0">
                  <a:pos x="28" y="24"/>
                </a:cxn>
              </a:cxnLst>
              <a:rect l="0" t="0" r="r" b="b"/>
              <a:pathLst>
                <a:path w="28" h="30">
                  <a:moveTo>
                    <a:pt x="28" y="24"/>
                  </a:moveTo>
                  <a:lnTo>
                    <a:pt x="8" y="24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28" y="30"/>
                  </a:lnTo>
                  <a:lnTo>
                    <a:pt x="2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42" name="Freeform 1053"/>
            <p:cNvSpPr>
              <a:spLocks/>
            </p:cNvSpPr>
            <p:nvPr/>
          </p:nvSpPr>
          <p:spPr bwMode="auto">
            <a:xfrm>
              <a:off x="8834438" y="-4024313"/>
              <a:ext cx="63500" cy="47625"/>
            </a:xfrm>
            <a:custGeom>
              <a:avLst/>
              <a:gdLst/>
              <a:ahLst/>
              <a:cxnLst>
                <a:cxn ang="0">
                  <a:pos x="8" y="6"/>
                </a:cxn>
                <a:cxn ang="0">
                  <a:pos x="16" y="30"/>
                </a:cxn>
                <a:cxn ang="0">
                  <a:pos x="24" y="30"/>
                </a:cxn>
                <a:cxn ang="0">
                  <a:pos x="32" y="6"/>
                </a:cxn>
                <a:cxn ang="0">
                  <a:pos x="32" y="30"/>
                </a:cxn>
                <a:cxn ang="0">
                  <a:pos x="40" y="30"/>
                </a:cxn>
                <a:cxn ang="0">
                  <a:pos x="40" y="0"/>
                </a:cxn>
                <a:cxn ang="0">
                  <a:pos x="26" y="0"/>
                </a:cxn>
                <a:cxn ang="0">
                  <a:pos x="20" y="2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8" y="30"/>
                </a:cxn>
                <a:cxn ang="0">
                  <a:pos x="8" y="6"/>
                </a:cxn>
              </a:cxnLst>
              <a:rect l="0" t="0" r="r" b="b"/>
              <a:pathLst>
                <a:path w="40" h="30">
                  <a:moveTo>
                    <a:pt x="8" y="6"/>
                  </a:moveTo>
                  <a:lnTo>
                    <a:pt x="16" y="30"/>
                  </a:lnTo>
                  <a:lnTo>
                    <a:pt x="24" y="30"/>
                  </a:lnTo>
                  <a:lnTo>
                    <a:pt x="32" y="6"/>
                  </a:lnTo>
                  <a:lnTo>
                    <a:pt x="32" y="30"/>
                  </a:lnTo>
                  <a:lnTo>
                    <a:pt x="40" y="30"/>
                  </a:lnTo>
                  <a:lnTo>
                    <a:pt x="40" y="0"/>
                  </a:lnTo>
                  <a:lnTo>
                    <a:pt x="26" y="0"/>
                  </a:lnTo>
                  <a:lnTo>
                    <a:pt x="20" y="2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8" y="3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43" name="Rectangle 1054"/>
            <p:cNvSpPr>
              <a:spLocks noChangeArrowheads="1"/>
            </p:cNvSpPr>
            <p:nvPr/>
          </p:nvSpPr>
          <p:spPr bwMode="auto">
            <a:xfrm>
              <a:off x="8755063" y="-4024313"/>
              <a:ext cx="12700" cy="4762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44" name="Freeform 1055"/>
            <p:cNvSpPr>
              <a:spLocks/>
            </p:cNvSpPr>
            <p:nvPr/>
          </p:nvSpPr>
          <p:spPr bwMode="auto">
            <a:xfrm>
              <a:off x="8701088" y="-4024313"/>
              <a:ext cx="44450" cy="47625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6" y="16"/>
                </a:cxn>
                <a:cxn ang="0">
                  <a:pos x="26" y="12"/>
                </a:cxn>
                <a:cxn ang="0">
                  <a:pos x="8" y="12"/>
                </a:cxn>
                <a:cxn ang="0">
                  <a:pos x="8" y="4"/>
                </a:cxn>
                <a:cxn ang="0">
                  <a:pos x="28" y="4"/>
                </a:cxn>
                <a:cxn ang="0">
                  <a:pos x="28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8" y="30"/>
                </a:cxn>
                <a:cxn ang="0">
                  <a:pos x="8" y="16"/>
                </a:cxn>
              </a:cxnLst>
              <a:rect l="0" t="0" r="r" b="b"/>
              <a:pathLst>
                <a:path w="28" h="30">
                  <a:moveTo>
                    <a:pt x="8" y="16"/>
                  </a:moveTo>
                  <a:lnTo>
                    <a:pt x="26" y="16"/>
                  </a:lnTo>
                  <a:lnTo>
                    <a:pt x="26" y="12"/>
                  </a:lnTo>
                  <a:lnTo>
                    <a:pt x="8" y="12"/>
                  </a:lnTo>
                  <a:lnTo>
                    <a:pt x="8" y="4"/>
                  </a:lnTo>
                  <a:lnTo>
                    <a:pt x="28" y="4"/>
                  </a:lnTo>
                  <a:lnTo>
                    <a:pt x="28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8" y="30"/>
                  </a:lnTo>
                  <a:lnTo>
                    <a:pt x="8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45" name="Freeform 1056"/>
            <p:cNvSpPr>
              <a:spLocks/>
            </p:cNvSpPr>
            <p:nvPr/>
          </p:nvSpPr>
          <p:spPr bwMode="auto">
            <a:xfrm>
              <a:off x="9898063" y="-4030663"/>
              <a:ext cx="25400" cy="47625"/>
            </a:xfrm>
            <a:custGeom>
              <a:avLst/>
              <a:gdLst/>
              <a:ahLst/>
              <a:cxnLst>
                <a:cxn ang="0">
                  <a:pos x="10" y="30"/>
                </a:cxn>
                <a:cxn ang="0">
                  <a:pos x="16" y="30"/>
                </a:cxn>
                <a:cxn ang="0">
                  <a:pos x="16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8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10" y="10"/>
                </a:cxn>
                <a:cxn ang="0">
                  <a:pos x="10" y="30"/>
                </a:cxn>
              </a:cxnLst>
              <a:rect l="0" t="0" r="r" b="b"/>
              <a:pathLst>
                <a:path w="16" h="30">
                  <a:moveTo>
                    <a:pt x="10" y="30"/>
                  </a:moveTo>
                  <a:lnTo>
                    <a:pt x="16" y="30"/>
                  </a:lnTo>
                  <a:lnTo>
                    <a:pt x="16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0" y="10"/>
                  </a:lnTo>
                  <a:lnTo>
                    <a:pt x="10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46" name="Freeform 1057"/>
            <p:cNvSpPr>
              <a:spLocks noEditPoints="1"/>
            </p:cNvSpPr>
            <p:nvPr/>
          </p:nvSpPr>
          <p:spPr bwMode="auto">
            <a:xfrm>
              <a:off x="9745663" y="-4030663"/>
              <a:ext cx="41275" cy="47625"/>
            </a:xfrm>
            <a:custGeom>
              <a:avLst/>
              <a:gdLst/>
              <a:ahLst/>
              <a:cxnLst>
                <a:cxn ang="0">
                  <a:pos x="12" y="30"/>
                </a:cxn>
                <a:cxn ang="0">
                  <a:pos x="12" y="30"/>
                </a:cxn>
                <a:cxn ang="0">
                  <a:pos x="18" y="30"/>
                </a:cxn>
                <a:cxn ang="0">
                  <a:pos x="22" y="28"/>
                </a:cxn>
                <a:cxn ang="0">
                  <a:pos x="22" y="28"/>
                </a:cxn>
                <a:cxn ang="0">
                  <a:pos x="24" y="22"/>
                </a:cxn>
                <a:cxn ang="0">
                  <a:pos x="26" y="16"/>
                </a:cxn>
                <a:cxn ang="0">
                  <a:pos x="26" y="16"/>
                </a:cxn>
                <a:cxn ang="0">
                  <a:pos x="24" y="8"/>
                </a:cxn>
                <a:cxn ang="0">
                  <a:pos x="22" y="4"/>
                </a:cxn>
                <a:cxn ang="0">
                  <a:pos x="22" y="4"/>
                </a:cxn>
                <a:cxn ang="0">
                  <a:pos x="18" y="2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0" y="8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22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8" y="30"/>
                </a:cxn>
                <a:cxn ang="0">
                  <a:pos x="12" y="30"/>
                </a:cxn>
                <a:cxn ang="0">
                  <a:pos x="12" y="30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10" y="6"/>
                </a:cxn>
                <a:cxn ang="0">
                  <a:pos x="10" y="6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6" y="6"/>
                </a:cxn>
                <a:cxn ang="0">
                  <a:pos x="16" y="6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8" y="24"/>
                </a:cxn>
                <a:cxn ang="0">
                  <a:pos x="18" y="24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0" y="26"/>
                </a:cxn>
                <a:cxn ang="0">
                  <a:pos x="10" y="26"/>
                </a:cxn>
                <a:cxn ang="0">
                  <a:pos x="8" y="22"/>
                </a:cxn>
                <a:cxn ang="0">
                  <a:pos x="8" y="2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8" y="8"/>
                </a:cxn>
                <a:cxn ang="0">
                  <a:pos x="8" y="8"/>
                </a:cxn>
              </a:cxnLst>
              <a:rect l="0" t="0" r="r" b="b"/>
              <a:pathLst>
                <a:path w="26" h="30">
                  <a:moveTo>
                    <a:pt x="12" y="30"/>
                  </a:moveTo>
                  <a:lnTo>
                    <a:pt x="12" y="30"/>
                  </a:lnTo>
                  <a:lnTo>
                    <a:pt x="18" y="30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4" y="22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4" y="8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8" y="30"/>
                  </a:lnTo>
                  <a:lnTo>
                    <a:pt x="12" y="30"/>
                  </a:lnTo>
                  <a:lnTo>
                    <a:pt x="12" y="30"/>
                  </a:lnTo>
                  <a:close/>
                  <a:moveTo>
                    <a:pt x="8" y="8"/>
                  </a:moveTo>
                  <a:lnTo>
                    <a:pt x="8" y="8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8"/>
                  </a:lnTo>
                  <a:lnTo>
                    <a:pt x="8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47" name="Freeform 1058"/>
            <p:cNvSpPr>
              <a:spLocks/>
            </p:cNvSpPr>
            <p:nvPr/>
          </p:nvSpPr>
          <p:spPr bwMode="auto">
            <a:xfrm>
              <a:off x="9844088" y="-4027488"/>
              <a:ext cx="44450" cy="44450"/>
            </a:xfrm>
            <a:custGeom>
              <a:avLst/>
              <a:gdLst/>
              <a:ahLst/>
              <a:cxnLst>
                <a:cxn ang="0">
                  <a:pos x="14" y="24"/>
                </a:cxn>
                <a:cxn ang="0">
                  <a:pos x="14" y="24"/>
                </a:cxn>
                <a:cxn ang="0">
                  <a:pos x="10" y="24"/>
                </a:cxn>
                <a:cxn ang="0">
                  <a:pos x="10" y="24"/>
                </a:cxn>
                <a:cxn ang="0">
                  <a:pos x="8" y="20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2" y="24"/>
                </a:cxn>
                <a:cxn ang="0">
                  <a:pos x="4" y="26"/>
                </a:cxn>
                <a:cxn ang="0">
                  <a:pos x="4" y="26"/>
                </a:cxn>
                <a:cxn ang="0">
                  <a:pos x="8" y="28"/>
                </a:cxn>
                <a:cxn ang="0">
                  <a:pos x="14" y="28"/>
                </a:cxn>
                <a:cxn ang="0">
                  <a:pos x="14" y="28"/>
                </a:cxn>
                <a:cxn ang="0">
                  <a:pos x="20" y="28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6" y="22"/>
                </a:cxn>
                <a:cxn ang="0">
                  <a:pos x="28" y="18"/>
                </a:cxn>
                <a:cxn ang="0">
                  <a:pos x="28" y="18"/>
                </a:cxn>
                <a:cxn ang="0">
                  <a:pos x="26" y="14"/>
                </a:cxn>
                <a:cxn ang="0">
                  <a:pos x="24" y="12"/>
                </a:cxn>
                <a:cxn ang="0">
                  <a:pos x="24" y="12"/>
                </a:cxn>
                <a:cxn ang="0">
                  <a:pos x="20" y="10"/>
                </a:cxn>
                <a:cxn ang="0">
                  <a:pos x="14" y="8"/>
                </a:cxn>
                <a:cxn ang="0">
                  <a:pos x="14" y="8"/>
                </a:cxn>
                <a:cxn ang="0">
                  <a:pos x="10" y="10"/>
                </a:cxn>
                <a:cxn ang="0">
                  <a:pos x="10" y="4"/>
                </a:cxn>
                <a:cxn ang="0">
                  <a:pos x="26" y="4"/>
                </a:cxn>
                <a:cxn ang="0">
                  <a:pos x="26" y="0"/>
                </a:cxn>
                <a:cxn ang="0">
                  <a:pos x="6" y="0"/>
                </a:cxn>
                <a:cxn ang="0">
                  <a:pos x="2" y="14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4" y="14"/>
                </a:cxn>
                <a:cxn ang="0">
                  <a:pos x="14" y="14"/>
                </a:cxn>
                <a:cxn ang="0">
                  <a:pos x="18" y="14"/>
                </a:cxn>
                <a:cxn ang="0">
                  <a:pos x="18" y="14"/>
                </a:cxn>
                <a:cxn ang="0">
                  <a:pos x="20" y="18"/>
                </a:cxn>
                <a:cxn ang="0">
                  <a:pos x="20" y="18"/>
                </a:cxn>
                <a:cxn ang="0">
                  <a:pos x="18" y="22"/>
                </a:cxn>
                <a:cxn ang="0">
                  <a:pos x="18" y="22"/>
                </a:cxn>
                <a:cxn ang="0">
                  <a:pos x="14" y="24"/>
                </a:cxn>
                <a:cxn ang="0">
                  <a:pos x="14" y="24"/>
                </a:cxn>
              </a:cxnLst>
              <a:rect l="0" t="0" r="r" b="b"/>
              <a:pathLst>
                <a:path w="28" h="28">
                  <a:moveTo>
                    <a:pt x="14" y="24"/>
                  </a:moveTo>
                  <a:lnTo>
                    <a:pt x="14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8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2" y="24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8" y="28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20" y="28"/>
                  </a:lnTo>
                  <a:lnTo>
                    <a:pt x="24" y="24"/>
                  </a:lnTo>
                  <a:lnTo>
                    <a:pt x="24" y="24"/>
                  </a:lnTo>
                  <a:lnTo>
                    <a:pt x="26" y="22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26" y="14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0" y="10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0" y="10"/>
                  </a:lnTo>
                  <a:lnTo>
                    <a:pt x="10" y="4"/>
                  </a:lnTo>
                  <a:lnTo>
                    <a:pt x="26" y="4"/>
                  </a:lnTo>
                  <a:lnTo>
                    <a:pt x="26" y="0"/>
                  </a:lnTo>
                  <a:lnTo>
                    <a:pt x="6" y="0"/>
                  </a:lnTo>
                  <a:lnTo>
                    <a:pt x="2" y="14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4" y="24"/>
                  </a:lnTo>
                  <a:lnTo>
                    <a:pt x="1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48" name="Freeform 1059"/>
            <p:cNvSpPr>
              <a:spLocks/>
            </p:cNvSpPr>
            <p:nvPr/>
          </p:nvSpPr>
          <p:spPr bwMode="auto">
            <a:xfrm>
              <a:off x="9793288" y="-4030663"/>
              <a:ext cx="41275" cy="47625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8"/>
                </a:cxn>
                <a:cxn ang="0">
                  <a:pos x="2" y="24"/>
                </a:cxn>
                <a:cxn ang="0">
                  <a:pos x="2" y="24"/>
                </a:cxn>
                <a:cxn ang="0">
                  <a:pos x="0" y="30"/>
                </a:cxn>
                <a:cxn ang="0">
                  <a:pos x="26" y="30"/>
                </a:cxn>
                <a:cxn ang="0">
                  <a:pos x="26" y="2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4" y="24"/>
                </a:cxn>
                <a:cxn ang="0">
                  <a:pos x="14" y="24"/>
                </a:cxn>
                <a:cxn ang="0">
                  <a:pos x="18" y="20"/>
                </a:cxn>
                <a:cxn ang="0">
                  <a:pos x="18" y="20"/>
                </a:cxn>
                <a:cxn ang="0">
                  <a:pos x="22" y="16"/>
                </a:cxn>
                <a:cxn ang="0">
                  <a:pos x="22" y="16"/>
                </a:cxn>
                <a:cxn ang="0">
                  <a:pos x="26" y="12"/>
                </a:cxn>
                <a:cxn ang="0">
                  <a:pos x="26" y="12"/>
                </a:cxn>
                <a:cxn ang="0">
                  <a:pos x="26" y="8"/>
                </a:cxn>
                <a:cxn ang="0">
                  <a:pos x="26" y="8"/>
                </a:cxn>
                <a:cxn ang="0">
                  <a:pos x="26" y="6"/>
                </a:cxn>
                <a:cxn ang="0">
                  <a:pos x="24" y="4"/>
                </a:cxn>
                <a:cxn ang="0">
                  <a:pos x="24" y="4"/>
                </a:cxn>
                <a:cxn ang="0">
                  <a:pos x="20" y="2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2" y="6"/>
                </a:cxn>
                <a:cxn ang="0">
                  <a:pos x="0" y="10"/>
                </a:cxn>
                <a:cxn ang="0">
                  <a:pos x="8" y="10"/>
                </a:cxn>
                <a:cxn ang="0">
                  <a:pos x="8" y="10"/>
                </a:cxn>
                <a:cxn ang="0">
                  <a:pos x="10" y="6"/>
                </a:cxn>
                <a:cxn ang="0">
                  <a:pos x="10" y="6"/>
                </a:cxn>
                <a:cxn ang="0">
                  <a:pos x="14" y="6"/>
                </a:cxn>
                <a:cxn ang="0">
                  <a:pos x="14" y="6"/>
                </a:cxn>
                <a:cxn ang="0">
                  <a:pos x="18" y="6"/>
                </a:cxn>
                <a:cxn ang="0">
                  <a:pos x="18" y="6"/>
                </a:cxn>
                <a:cxn ang="0">
                  <a:pos x="20" y="10"/>
                </a:cxn>
                <a:cxn ang="0">
                  <a:pos x="20" y="10"/>
                </a:cxn>
                <a:cxn ang="0">
                  <a:pos x="18" y="12"/>
                </a:cxn>
                <a:cxn ang="0">
                  <a:pos x="18" y="12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26" h="30">
                  <a:moveTo>
                    <a:pt x="12" y="18"/>
                  </a:moveTo>
                  <a:lnTo>
                    <a:pt x="12" y="18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0" y="30"/>
                  </a:lnTo>
                  <a:lnTo>
                    <a:pt x="26" y="30"/>
                  </a:lnTo>
                  <a:lnTo>
                    <a:pt x="26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6" y="6"/>
                  </a:lnTo>
                  <a:lnTo>
                    <a:pt x="24" y="4"/>
                  </a:lnTo>
                  <a:lnTo>
                    <a:pt x="24" y="4"/>
                  </a:lnTo>
                  <a:lnTo>
                    <a:pt x="20" y="2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2" y="6"/>
                  </a:lnTo>
                  <a:lnTo>
                    <a:pt x="0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2" y="18"/>
                  </a:lnTo>
                  <a:lnTo>
                    <a:pt x="12" y="1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49" name="Freeform 1060"/>
            <p:cNvSpPr>
              <a:spLocks/>
            </p:cNvSpPr>
            <p:nvPr/>
          </p:nvSpPr>
          <p:spPr bwMode="auto">
            <a:xfrm>
              <a:off x="8961438" y="-1744663"/>
              <a:ext cx="82550" cy="47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"/>
                </a:cxn>
                <a:cxn ang="0">
                  <a:pos x="0" y="30"/>
                </a:cxn>
                <a:cxn ang="0">
                  <a:pos x="26" y="22"/>
                </a:cxn>
                <a:cxn ang="0">
                  <a:pos x="52" y="14"/>
                </a:cxn>
                <a:cxn ang="0">
                  <a:pos x="26" y="8"/>
                </a:cxn>
                <a:cxn ang="0">
                  <a:pos x="0" y="0"/>
                </a:cxn>
              </a:cxnLst>
              <a:rect l="0" t="0" r="r" b="b"/>
              <a:pathLst>
                <a:path w="52" h="30">
                  <a:moveTo>
                    <a:pt x="0" y="0"/>
                  </a:moveTo>
                  <a:lnTo>
                    <a:pt x="0" y="14"/>
                  </a:lnTo>
                  <a:lnTo>
                    <a:pt x="0" y="30"/>
                  </a:lnTo>
                  <a:lnTo>
                    <a:pt x="26" y="22"/>
                  </a:lnTo>
                  <a:lnTo>
                    <a:pt x="52" y="14"/>
                  </a:lnTo>
                  <a:lnTo>
                    <a:pt x="26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50" name="Freeform 1061"/>
            <p:cNvSpPr>
              <a:spLocks/>
            </p:cNvSpPr>
            <p:nvPr/>
          </p:nvSpPr>
          <p:spPr bwMode="auto">
            <a:xfrm>
              <a:off x="9024938" y="-1779588"/>
              <a:ext cx="31750" cy="47625"/>
            </a:xfrm>
            <a:custGeom>
              <a:avLst/>
              <a:gdLst/>
              <a:ahLst/>
              <a:cxnLst>
                <a:cxn ang="0">
                  <a:pos x="14" y="14"/>
                </a:cxn>
                <a:cxn ang="0">
                  <a:pos x="14" y="14"/>
                </a:cxn>
                <a:cxn ang="0">
                  <a:pos x="16" y="10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6" y="2"/>
                </a:cxn>
                <a:cxn ang="0">
                  <a:pos x="16" y="2"/>
                </a:cxn>
                <a:cxn ang="0">
                  <a:pos x="1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0" y="8"/>
                </a:cxn>
                <a:cxn ang="0">
                  <a:pos x="6" y="8"/>
                </a:cxn>
                <a:cxn ang="0">
                  <a:pos x="6" y="8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2" y="8"/>
                </a:cxn>
                <a:cxn ang="0">
                  <a:pos x="12" y="8"/>
                </a:cxn>
                <a:cxn ang="0">
                  <a:pos x="12" y="10"/>
                </a:cxn>
                <a:cxn ang="0">
                  <a:pos x="12" y="10"/>
                </a:cxn>
                <a:cxn ang="0">
                  <a:pos x="8" y="1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0" y="16"/>
                </a:cxn>
                <a:cxn ang="0">
                  <a:pos x="10" y="16"/>
                </a:cxn>
                <a:cxn ang="0">
                  <a:pos x="12" y="16"/>
                </a:cxn>
                <a:cxn ang="0">
                  <a:pos x="12" y="16"/>
                </a:cxn>
                <a:cxn ang="0">
                  <a:pos x="14" y="20"/>
                </a:cxn>
                <a:cxn ang="0">
                  <a:pos x="14" y="20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0" y="24"/>
                </a:cxn>
                <a:cxn ang="0">
                  <a:pos x="10" y="24"/>
                </a:cxn>
                <a:cxn ang="0">
                  <a:pos x="8" y="24"/>
                </a:cxn>
                <a:cxn ang="0">
                  <a:pos x="8" y="24"/>
                </a:cxn>
                <a:cxn ang="0">
                  <a:pos x="6" y="20"/>
                </a:cxn>
                <a:cxn ang="0">
                  <a:pos x="0" y="22"/>
                </a:cxn>
                <a:cxn ang="0">
                  <a:pos x="0" y="22"/>
                </a:cxn>
                <a:cxn ang="0">
                  <a:pos x="2" y="24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6" y="28"/>
                </a:cxn>
                <a:cxn ang="0">
                  <a:pos x="10" y="30"/>
                </a:cxn>
                <a:cxn ang="0">
                  <a:pos x="10" y="30"/>
                </a:cxn>
                <a:cxn ang="0">
                  <a:pos x="14" y="28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8" y="24"/>
                </a:cxn>
                <a:cxn ang="0">
                  <a:pos x="20" y="20"/>
                </a:cxn>
                <a:cxn ang="0">
                  <a:pos x="20" y="20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4" y="14"/>
                </a:cxn>
                <a:cxn ang="0">
                  <a:pos x="14" y="14"/>
                </a:cxn>
              </a:cxnLst>
              <a:rect l="0" t="0" r="r" b="b"/>
              <a:pathLst>
                <a:path w="20" h="30">
                  <a:moveTo>
                    <a:pt x="14" y="14"/>
                  </a:moveTo>
                  <a:lnTo>
                    <a:pt x="14" y="14"/>
                  </a:lnTo>
                  <a:lnTo>
                    <a:pt x="16" y="10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0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8" y="6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8" y="1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6" y="20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2" y="24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6" y="28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4" y="28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8" y="24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4" y="14"/>
                  </a:lnTo>
                  <a:lnTo>
                    <a:pt x="14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51" name="Freeform 1062"/>
            <p:cNvSpPr>
              <a:spLocks/>
            </p:cNvSpPr>
            <p:nvPr/>
          </p:nvSpPr>
          <p:spPr bwMode="auto">
            <a:xfrm>
              <a:off x="8199438" y="-1779588"/>
              <a:ext cx="38100" cy="69850"/>
            </a:xfrm>
            <a:custGeom>
              <a:avLst/>
              <a:gdLst/>
              <a:ahLst/>
              <a:cxnLst>
                <a:cxn ang="0">
                  <a:pos x="20" y="20"/>
                </a:cxn>
                <a:cxn ang="0">
                  <a:pos x="22" y="16"/>
                </a:cxn>
                <a:cxn ang="0">
                  <a:pos x="24" y="12"/>
                </a:cxn>
                <a:cxn ang="0">
                  <a:pos x="20" y="4"/>
                </a:cxn>
                <a:cxn ang="0">
                  <a:pos x="16" y="2"/>
                </a:cxn>
                <a:cxn ang="0">
                  <a:pos x="10" y="0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14"/>
                </a:cxn>
                <a:cxn ang="0">
                  <a:pos x="10" y="10"/>
                </a:cxn>
                <a:cxn ang="0">
                  <a:pos x="10" y="8"/>
                </a:cxn>
                <a:cxn ang="0">
                  <a:pos x="12" y="6"/>
                </a:cxn>
                <a:cxn ang="0">
                  <a:pos x="12" y="8"/>
                </a:cxn>
                <a:cxn ang="0">
                  <a:pos x="14" y="10"/>
                </a:cxn>
                <a:cxn ang="0">
                  <a:pos x="14" y="12"/>
                </a:cxn>
                <a:cxn ang="0">
                  <a:pos x="12" y="16"/>
                </a:cxn>
                <a:cxn ang="0">
                  <a:pos x="12" y="18"/>
                </a:cxn>
                <a:cxn ang="0">
                  <a:pos x="8" y="24"/>
                </a:cxn>
                <a:cxn ang="0">
                  <a:pos x="12" y="24"/>
                </a:cxn>
                <a:cxn ang="0">
                  <a:pos x="12" y="26"/>
                </a:cxn>
                <a:cxn ang="0">
                  <a:pos x="14" y="28"/>
                </a:cxn>
                <a:cxn ang="0">
                  <a:pos x="14" y="32"/>
                </a:cxn>
                <a:cxn ang="0">
                  <a:pos x="12" y="36"/>
                </a:cxn>
                <a:cxn ang="0">
                  <a:pos x="12" y="38"/>
                </a:cxn>
                <a:cxn ang="0">
                  <a:pos x="10" y="36"/>
                </a:cxn>
                <a:cxn ang="0">
                  <a:pos x="10" y="26"/>
                </a:cxn>
                <a:cxn ang="0">
                  <a:pos x="0" y="30"/>
                </a:cxn>
                <a:cxn ang="0">
                  <a:pos x="0" y="38"/>
                </a:cxn>
                <a:cxn ang="0">
                  <a:pos x="4" y="42"/>
                </a:cxn>
                <a:cxn ang="0">
                  <a:pos x="12" y="44"/>
                </a:cxn>
                <a:cxn ang="0">
                  <a:pos x="18" y="42"/>
                </a:cxn>
                <a:cxn ang="0">
                  <a:pos x="22" y="38"/>
                </a:cxn>
                <a:cxn ang="0">
                  <a:pos x="24" y="30"/>
                </a:cxn>
                <a:cxn ang="0">
                  <a:pos x="22" y="22"/>
                </a:cxn>
                <a:cxn ang="0">
                  <a:pos x="20" y="20"/>
                </a:cxn>
              </a:cxnLst>
              <a:rect l="0" t="0" r="r" b="b"/>
              <a:pathLst>
                <a:path w="24" h="44">
                  <a:moveTo>
                    <a:pt x="20" y="20"/>
                  </a:moveTo>
                  <a:lnTo>
                    <a:pt x="20" y="20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2" y="6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16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10" y="14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4" y="10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8" y="18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4" y="28"/>
                  </a:lnTo>
                  <a:lnTo>
                    <a:pt x="14" y="32"/>
                  </a:lnTo>
                  <a:lnTo>
                    <a:pt x="14" y="32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12" y="38"/>
                  </a:lnTo>
                  <a:lnTo>
                    <a:pt x="12" y="38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4"/>
                  </a:lnTo>
                  <a:lnTo>
                    <a:pt x="10" y="26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8" y="42"/>
                  </a:lnTo>
                  <a:lnTo>
                    <a:pt x="18" y="42"/>
                  </a:lnTo>
                  <a:lnTo>
                    <a:pt x="22" y="38"/>
                  </a:lnTo>
                  <a:lnTo>
                    <a:pt x="22" y="38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0" y="20"/>
                  </a:lnTo>
                  <a:lnTo>
                    <a:pt x="20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52" name="Freeform 1063"/>
            <p:cNvSpPr>
              <a:spLocks/>
            </p:cNvSpPr>
            <p:nvPr/>
          </p:nvSpPr>
          <p:spPr bwMode="auto">
            <a:xfrm>
              <a:off x="8345488" y="-1776413"/>
              <a:ext cx="952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4" y="24"/>
                </a:cxn>
                <a:cxn ang="0">
                  <a:pos x="24" y="44"/>
                </a:cxn>
                <a:cxn ang="0">
                  <a:pos x="24" y="44"/>
                </a:cxn>
                <a:cxn ang="0">
                  <a:pos x="36" y="44"/>
                </a:cxn>
                <a:cxn ang="0">
                  <a:pos x="36" y="24"/>
                </a:cxn>
                <a:cxn ang="0">
                  <a:pos x="46" y="24"/>
                </a:cxn>
                <a:cxn ang="0">
                  <a:pos x="46" y="44"/>
                </a:cxn>
                <a:cxn ang="0">
                  <a:pos x="46" y="44"/>
                </a:cxn>
                <a:cxn ang="0">
                  <a:pos x="60" y="44"/>
                </a:cxn>
                <a:cxn ang="0">
                  <a:pos x="60" y="0"/>
                </a:cxn>
                <a:cxn ang="0">
                  <a:pos x="60" y="0"/>
                </a:cxn>
                <a:cxn ang="0">
                  <a:pos x="0" y="2"/>
                </a:cxn>
                <a:cxn ang="0">
                  <a:pos x="0" y="44"/>
                </a:cxn>
              </a:cxnLst>
              <a:rect l="0" t="0" r="r" b="b"/>
              <a:pathLst>
                <a:path w="60" h="44">
                  <a:moveTo>
                    <a:pt x="0" y="44"/>
                  </a:moveTo>
                  <a:lnTo>
                    <a:pt x="12" y="44"/>
                  </a:lnTo>
                  <a:lnTo>
                    <a:pt x="12" y="24"/>
                  </a:lnTo>
                  <a:lnTo>
                    <a:pt x="24" y="24"/>
                  </a:lnTo>
                  <a:lnTo>
                    <a:pt x="24" y="44"/>
                  </a:lnTo>
                  <a:lnTo>
                    <a:pt x="24" y="44"/>
                  </a:lnTo>
                  <a:lnTo>
                    <a:pt x="36" y="44"/>
                  </a:lnTo>
                  <a:lnTo>
                    <a:pt x="36" y="24"/>
                  </a:lnTo>
                  <a:lnTo>
                    <a:pt x="46" y="24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60" y="44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0" y="2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53" name="Freeform 1064"/>
            <p:cNvSpPr>
              <a:spLocks/>
            </p:cNvSpPr>
            <p:nvPr/>
          </p:nvSpPr>
          <p:spPr bwMode="auto">
            <a:xfrm>
              <a:off x="8456613" y="-1776413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54" name="Freeform 1065"/>
            <p:cNvSpPr>
              <a:spLocks/>
            </p:cNvSpPr>
            <p:nvPr/>
          </p:nvSpPr>
          <p:spPr bwMode="auto">
            <a:xfrm>
              <a:off x="8494713" y="-1776413"/>
              <a:ext cx="57150" cy="69850"/>
            </a:xfrm>
            <a:custGeom>
              <a:avLst/>
              <a:gdLst/>
              <a:ahLst/>
              <a:cxnLst>
                <a:cxn ang="0">
                  <a:pos x="2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36" y="44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22" y="0"/>
                </a:cxn>
                <a:cxn ang="0">
                  <a:pos x="22" y="24"/>
                </a:cxn>
              </a:cxnLst>
              <a:rect l="0" t="0" r="r" b="b"/>
              <a:pathLst>
                <a:path w="36" h="44">
                  <a:moveTo>
                    <a:pt x="22" y="24"/>
                  </a:move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36" y="44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22" y="0"/>
                  </a:lnTo>
                  <a:lnTo>
                    <a:pt x="22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55" name="Freeform 1066"/>
            <p:cNvSpPr>
              <a:spLocks/>
            </p:cNvSpPr>
            <p:nvPr/>
          </p:nvSpPr>
          <p:spPr bwMode="auto">
            <a:xfrm>
              <a:off x="8567738" y="-1776413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56" name="Freeform 1067"/>
            <p:cNvSpPr>
              <a:spLocks/>
            </p:cNvSpPr>
            <p:nvPr/>
          </p:nvSpPr>
          <p:spPr bwMode="auto">
            <a:xfrm>
              <a:off x="8624888" y="-1776413"/>
              <a:ext cx="73025" cy="69850"/>
            </a:xfrm>
            <a:custGeom>
              <a:avLst/>
              <a:gdLst/>
              <a:ahLst/>
              <a:cxnLst>
                <a:cxn ang="0">
                  <a:pos x="34" y="24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0" y="24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2" y="24"/>
                </a:cxn>
                <a:cxn ang="0">
                  <a:pos x="22" y="24"/>
                </a:cxn>
                <a:cxn ang="0">
                  <a:pos x="22" y="44"/>
                </a:cxn>
                <a:cxn ang="0">
                  <a:pos x="22" y="44"/>
                </a:cxn>
                <a:cxn ang="0">
                  <a:pos x="34" y="44"/>
                </a:cxn>
                <a:cxn ang="0">
                  <a:pos x="34" y="44"/>
                </a:cxn>
                <a:cxn ang="0">
                  <a:pos x="34" y="24"/>
                </a:cxn>
                <a:cxn ang="0">
                  <a:pos x="46" y="24"/>
                </a:cxn>
                <a:cxn ang="0">
                  <a:pos x="46" y="24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34" y="0"/>
                </a:cxn>
                <a:cxn ang="0">
                  <a:pos x="34" y="0"/>
                </a:cxn>
                <a:cxn ang="0">
                  <a:pos x="34" y="24"/>
                </a:cxn>
                <a:cxn ang="0">
                  <a:pos x="34" y="24"/>
                </a:cxn>
              </a:cxnLst>
              <a:rect l="0" t="0" r="r" b="b"/>
              <a:pathLst>
                <a:path w="46" h="44">
                  <a:moveTo>
                    <a:pt x="34" y="24"/>
                  </a:moveTo>
                  <a:lnTo>
                    <a:pt x="24" y="24"/>
                  </a:lnTo>
                  <a:lnTo>
                    <a:pt x="24" y="24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24"/>
                  </a:lnTo>
                  <a:lnTo>
                    <a:pt x="22" y="24"/>
                  </a:lnTo>
                  <a:lnTo>
                    <a:pt x="22" y="24"/>
                  </a:lnTo>
                  <a:lnTo>
                    <a:pt x="22" y="44"/>
                  </a:lnTo>
                  <a:lnTo>
                    <a:pt x="22" y="44"/>
                  </a:lnTo>
                  <a:lnTo>
                    <a:pt x="34" y="44"/>
                  </a:lnTo>
                  <a:lnTo>
                    <a:pt x="34" y="44"/>
                  </a:lnTo>
                  <a:lnTo>
                    <a:pt x="34" y="24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4" y="24"/>
                  </a:lnTo>
                  <a:lnTo>
                    <a:pt x="3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57" name="Freeform 1068"/>
            <p:cNvSpPr>
              <a:spLocks/>
            </p:cNvSpPr>
            <p:nvPr/>
          </p:nvSpPr>
          <p:spPr bwMode="auto">
            <a:xfrm>
              <a:off x="8605838" y="-1776413"/>
              <a:ext cx="19050" cy="3810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</a:cxnLst>
              <a:rect l="0" t="0" r="r" b="b"/>
              <a:pathLst>
                <a:path w="12" h="24">
                  <a:moveTo>
                    <a:pt x="12" y="0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58" name="Freeform 1069"/>
            <p:cNvSpPr>
              <a:spLocks/>
            </p:cNvSpPr>
            <p:nvPr/>
          </p:nvSpPr>
          <p:spPr bwMode="auto">
            <a:xfrm>
              <a:off x="8716963" y="-1776413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59" name="Freeform 1070"/>
            <p:cNvSpPr>
              <a:spLocks/>
            </p:cNvSpPr>
            <p:nvPr/>
          </p:nvSpPr>
          <p:spPr bwMode="auto">
            <a:xfrm>
              <a:off x="8751888" y="-1776413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60" name="Freeform 1071"/>
            <p:cNvSpPr>
              <a:spLocks/>
            </p:cNvSpPr>
            <p:nvPr/>
          </p:nvSpPr>
          <p:spPr bwMode="auto">
            <a:xfrm>
              <a:off x="8789988" y="-1776413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61" name="Freeform 1072"/>
            <p:cNvSpPr>
              <a:spLocks/>
            </p:cNvSpPr>
            <p:nvPr/>
          </p:nvSpPr>
          <p:spPr bwMode="auto">
            <a:xfrm>
              <a:off x="8828088" y="-1776413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62" name="Freeform 1073"/>
            <p:cNvSpPr>
              <a:spLocks/>
            </p:cNvSpPr>
            <p:nvPr/>
          </p:nvSpPr>
          <p:spPr bwMode="auto">
            <a:xfrm>
              <a:off x="8863013" y="-1776413"/>
              <a:ext cx="571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4" y="24"/>
                </a:cxn>
                <a:cxn ang="0">
                  <a:pos x="24" y="42"/>
                </a:cxn>
                <a:cxn ang="0">
                  <a:pos x="36" y="42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0" y="0"/>
                </a:cxn>
                <a:cxn ang="0">
                  <a:pos x="0" y="44"/>
                </a:cxn>
              </a:cxnLst>
              <a:rect l="0" t="0" r="r" b="b"/>
              <a:pathLst>
                <a:path w="36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24"/>
                  </a:lnTo>
                  <a:lnTo>
                    <a:pt x="24" y="24"/>
                  </a:lnTo>
                  <a:lnTo>
                    <a:pt x="24" y="42"/>
                  </a:lnTo>
                  <a:lnTo>
                    <a:pt x="36" y="4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0" y="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63" name="Freeform 1075"/>
            <p:cNvSpPr>
              <a:spLocks/>
            </p:cNvSpPr>
            <p:nvPr/>
          </p:nvSpPr>
          <p:spPr bwMode="auto">
            <a:xfrm>
              <a:off x="8285163" y="-3697288"/>
              <a:ext cx="2419350" cy="1654175"/>
            </a:xfrm>
            <a:custGeom>
              <a:avLst/>
              <a:gdLst/>
              <a:ahLst/>
              <a:cxnLst>
                <a:cxn ang="0">
                  <a:pos x="1524" y="1020"/>
                </a:cxn>
                <a:cxn ang="0">
                  <a:pos x="1524" y="1032"/>
                </a:cxn>
                <a:cxn ang="0">
                  <a:pos x="1524" y="1032"/>
                </a:cxn>
                <a:cxn ang="0">
                  <a:pos x="1524" y="1036"/>
                </a:cxn>
                <a:cxn ang="0">
                  <a:pos x="1522" y="1040"/>
                </a:cxn>
                <a:cxn ang="0">
                  <a:pos x="1518" y="1042"/>
                </a:cxn>
                <a:cxn ang="0">
                  <a:pos x="1514" y="1042"/>
                </a:cxn>
                <a:cxn ang="0">
                  <a:pos x="8" y="1042"/>
                </a:cxn>
                <a:cxn ang="0">
                  <a:pos x="8" y="1042"/>
                </a:cxn>
                <a:cxn ang="0">
                  <a:pos x="6" y="1042"/>
                </a:cxn>
                <a:cxn ang="0">
                  <a:pos x="2" y="1040"/>
                </a:cxn>
                <a:cxn ang="0">
                  <a:pos x="0" y="1036"/>
                </a:cxn>
                <a:cxn ang="0">
                  <a:pos x="0" y="1032"/>
                </a:cxn>
                <a:cxn ang="0">
                  <a:pos x="0" y="1020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4" y="0"/>
                </a:cxn>
                <a:cxn ang="0">
                  <a:pos x="8" y="0"/>
                </a:cxn>
                <a:cxn ang="0">
                  <a:pos x="1514" y="0"/>
                </a:cxn>
                <a:cxn ang="0">
                  <a:pos x="1514" y="0"/>
                </a:cxn>
                <a:cxn ang="0">
                  <a:pos x="1518" y="0"/>
                </a:cxn>
                <a:cxn ang="0">
                  <a:pos x="1522" y="4"/>
                </a:cxn>
                <a:cxn ang="0">
                  <a:pos x="1522" y="4"/>
                </a:cxn>
                <a:cxn ang="0">
                  <a:pos x="1524" y="6"/>
                </a:cxn>
                <a:cxn ang="0">
                  <a:pos x="1524" y="10"/>
                </a:cxn>
                <a:cxn ang="0">
                  <a:pos x="1524" y="10"/>
                </a:cxn>
                <a:cxn ang="0">
                  <a:pos x="1524" y="1020"/>
                </a:cxn>
              </a:cxnLst>
              <a:rect l="0" t="0" r="r" b="b"/>
              <a:pathLst>
                <a:path w="1524" h="1042">
                  <a:moveTo>
                    <a:pt x="1524" y="1020"/>
                  </a:moveTo>
                  <a:lnTo>
                    <a:pt x="1524" y="1032"/>
                  </a:lnTo>
                  <a:lnTo>
                    <a:pt x="1524" y="1032"/>
                  </a:lnTo>
                  <a:lnTo>
                    <a:pt x="1524" y="1036"/>
                  </a:lnTo>
                  <a:lnTo>
                    <a:pt x="1522" y="1040"/>
                  </a:lnTo>
                  <a:lnTo>
                    <a:pt x="1518" y="1042"/>
                  </a:lnTo>
                  <a:lnTo>
                    <a:pt x="1514" y="1042"/>
                  </a:lnTo>
                  <a:lnTo>
                    <a:pt x="8" y="1042"/>
                  </a:lnTo>
                  <a:lnTo>
                    <a:pt x="8" y="1042"/>
                  </a:lnTo>
                  <a:lnTo>
                    <a:pt x="6" y="1042"/>
                  </a:lnTo>
                  <a:lnTo>
                    <a:pt x="2" y="1040"/>
                  </a:lnTo>
                  <a:lnTo>
                    <a:pt x="0" y="1036"/>
                  </a:lnTo>
                  <a:lnTo>
                    <a:pt x="0" y="1032"/>
                  </a:lnTo>
                  <a:lnTo>
                    <a:pt x="0" y="102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6"/>
                  </a:lnTo>
                  <a:lnTo>
                    <a:pt x="2" y="4"/>
                  </a:lnTo>
                  <a:lnTo>
                    <a:pt x="2" y="4"/>
                  </a:lnTo>
                  <a:lnTo>
                    <a:pt x="4" y="0"/>
                  </a:lnTo>
                  <a:lnTo>
                    <a:pt x="8" y="0"/>
                  </a:lnTo>
                  <a:lnTo>
                    <a:pt x="1514" y="0"/>
                  </a:lnTo>
                  <a:lnTo>
                    <a:pt x="1514" y="0"/>
                  </a:lnTo>
                  <a:lnTo>
                    <a:pt x="1518" y="0"/>
                  </a:lnTo>
                  <a:lnTo>
                    <a:pt x="1522" y="4"/>
                  </a:lnTo>
                  <a:lnTo>
                    <a:pt x="1522" y="4"/>
                  </a:lnTo>
                  <a:lnTo>
                    <a:pt x="1524" y="6"/>
                  </a:lnTo>
                  <a:lnTo>
                    <a:pt x="1524" y="10"/>
                  </a:lnTo>
                  <a:lnTo>
                    <a:pt x="1524" y="10"/>
                  </a:lnTo>
                  <a:lnTo>
                    <a:pt x="1524" y="1020"/>
                  </a:lnTo>
                  <a:close/>
                </a:path>
              </a:pathLst>
            </a:custGeom>
            <a:blipFill dpi="0" rotWithShape="0">
              <a:blip r:embed="rId4" cstate="print"/>
              <a:srcRect/>
              <a:stretch>
                <a:fillRect/>
              </a:stretch>
            </a:blipFill>
            <a:ln w="12700">
              <a:solidFill>
                <a:schemeClr val="accent1">
                  <a:lumMod val="1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a-DK">
                <a:latin typeface="Arial" pitchFamily="34" charset="0"/>
                <a:ea typeface="ＭＳ Ｐゴシック" pitchFamily="-97" charset="-128"/>
              </a:endParaRPr>
            </a:p>
          </p:txBody>
        </p:sp>
      </p:grpSp>
      <p:sp>
        <p:nvSpPr>
          <p:cNvPr id="364" name="Nedadgående pil 363"/>
          <p:cNvSpPr>
            <a:spLocks noChangeArrowheads="1"/>
          </p:cNvSpPr>
          <p:nvPr/>
        </p:nvSpPr>
        <p:spPr bwMode="auto">
          <a:xfrm rot="10800000">
            <a:off x="2471738" y="3938588"/>
            <a:ext cx="249237" cy="538162"/>
          </a:xfrm>
          <a:prstGeom prst="downArrow">
            <a:avLst>
              <a:gd name="adj1" fmla="val 50000"/>
              <a:gd name="adj2" fmla="val 50002"/>
            </a:avLst>
          </a:prstGeom>
          <a:gradFill rotWithShape="1">
            <a:gsLst>
              <a:gs pos="0">
                <a:srgbClr val="FFC000"/>
              </a:gs>
              <a:gs pos="100000">
                <a:srgbClr val="E36119"/>
              </a:gs>
            </a:gsLst>
            <a:lin ang="2700000" scaled="1"/>
          </a:gradFill>
          <a:ln w="9525">
            <a:solidFill>
              <a:srgbClr val="FC7E00"/>
            </a:solidFill>
            <a:miter lim="800000"/>
            <a:headEnd/>
            <a:tailEnd/>
          </a:ln>
          <a:effectLst>
            <a:outerShdw blurRad="63500"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pPr indent="-342900" algn="ctr">
              <a:buFont typeface="Calibri" pitchFamily="-111" charset="0"/>
              <a:buAutoNum type="arabicPeriod"/>
              <a:defRPr/>
            </a:pPr>
            <a:endParaRPr lang="en-US">
              <a:solidFill>
                <a:srgbClr val="FFFFFF"/>
              </a:solidFill>
              <a:latin typeface="Calibri" pitchFamily="-111" charset="0"/>
            </a:endParaRPr>
          </a:p>
        </p:txBody>
      </p:sp>
      <p:sp>
        <p:nvSpPr>
          <p:cNvPr id="431" name="Nedadgående pil 430"/>
          <p:cNvSpPr>
            <a:spLocks noChangeArrowheads="1"/>
          </p:cNvSpPr>
          <p:nvPr/>
        </p:nvSpPr>
        <p:spPr bwMode="auto">
          <a:xfrm rot="10800000">
            <a:off x="5072063" y="3916363"/>
            <a:ext cx="250825" cy="538162"/>
          </a:xfrm>
          <a:prstGeom prst="downArrow">
            <a:avLst>
              <a:gd name="adj1" fmla="val 50000"/>
              <a:gd name="adj2" fmla="val 50004"/>
            </a:avLst>
          </a:prstGeom>
          <a:gradFill rotWithShape="1">
            <a:gsLst>
              <a:gs pos="0">
                <a:srgbClr val="FFC000"/>
              </a:gs>
              <a:gs pos="100000">
                <a:srgbClr val="E36119"/>
              </a:gs>
            </a:gsLst>
            <a:lin ang="2700000" scaled="1"/>
          </a:gradFill>
          <a:ln w="9525">
            <a:solidFill>
              <a:srgbClr val="FC7E00"/>
            </a:solidFill>
            <a:miter lim="800000"/>
            <a:headEnd/>
            <a:tailEnd/>
          </a:ln>
          <a:effectLst>
            <a:outerShdw blurRad="63500"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pPr indent="-342900" algn="ctr">
              <a:buFont typeface="Calibri" pitchFamily="-111" charset="0"/>
              <a:buAutoNum type="arabicPeriod"/>
              <a:defRPr/>
            </a:pPr>
            <a:endParaRPr lang="en-US">
              <a:solidFill>
                <a:srgbClr val="FFFFFF"/>
              </a:solidFill>
              <a:latin typeface="Calibri" pitchFamily="-111" charset="0"/>
            </a:endParaRPr>
          </a:p>
        </p:txBody>
      </p:sp>
      <p:sp>
        <p:nvSpPr>
          <p:cNvPr id="498" name="Nedadgående pil 497"/>
          <p:cNvSpPr>
            <a:spLocks noChangeArrowheads="1"/>
          </p:cNvSpPr>
          <p:nvPr/>
        </p:nvSpPr>
        <p:spPr bwMode="auto">
          <a:xfrm rot="10800000">
            <a:off x="7805738" y="3927475"/>
            <a:ext cx="249237" cy="538163"/>
          </a:xfrm>
          <a:prstGeom prst="downArrow">
            <a:avLst>
              <a:gd name="adj1" fmla="val 50000"/>
              <a:gd name="adj2" fmla="val 50002"/>
            </a:avLst>
          </a:prstGeom>
          <a:gradFill rotWithShape="1">
            <a:gsLst>
              <a:gs pos="0">
                <a:srgbClr val="FFC000"/>
              </a:gs>
              <a:gs pos="100000">
                <a:srgbClr val="E36119"/>
              </a:gs>
            </a:gsLst>
            <a:lin ang="2700000" scaled="1"/>
          </a:gradFill>
          <a:ln w="9525">
            <a:solidFill>
              <a:srgbClr val="FC7E00"/>
            </a:solidFill>
            <a:miter lim="800000"/>
            <a:headEnd/>
            <a:tailEnd/>
          </a:ln>
          <a:effectLst>
            <a:outerShdw blurRad="63500"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pPr indent="-342900" algn="ctr">
              <a:buFont typeface="Calibri" pitchFamily="-111" charset="0"/>
              <a:buAutoNum type="arabicPeriod"/>
              <a:defRPr/>
            </a:pPr>
            <a:endParaRPr lang="en-US">
              <a:solidFill>
                <a:srgbClr val="FFFFFF"/>
              </a:solidFill>
              <a:latin typeface="Calibri" pitchFamily="-111" charset="0"/>
            </a:endParaRPr>
          </a:p>
        </p:txBody>
      </p:sp>
      <p:sp>
        <p:nvSpPr>
          <p:cNvPr id="566" name="Rektangel 565"/>
          <p:cNvSpPr>
            <a:spLocks noChangeArrowheads="1"/>
          </p:cNvSpPr>
          <p:nvPr/>
        </p:nvSpPr>
        <p:spPr bwMode="auto">
          <a:xfrm>
            <a:off x="762000" y="4191000"/>
            <a:ext cx="2931227" cy="986641"/>
          </a:xfrm>
          <a:prstGeom prst="rect">
            <a:avLst/>
          </a:prstGeom>
          <a:gradFill rotWithShape="1">
            <a:gsLst>
              <a:gs pos="0">
                <a:srgbClr val="E6E6E6"/>
              </a:gs>
              <a:gs pos="100000">
                <a:srgbClr val="F3F3F3"/>
              </a:gs>
            </a:gsLst>
            <a:lin ang="16200000"/>
          </a:gradFill>
          <a:ln w="9525">
            <a:solidFill>
              <a:srgbClr val="E1E1E1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sz="1400" dirty="0" smtClean="0">
                <a:solidFill>
                  <a:schemeClr val="bg1"/>
                </a:solidFill>
              </a:rPr>
              <a:t>The next appearance of a new bicycle was in 1865, when pedals were applied directly to the front wheel and was called the Boneshaker. </a:t>
            </a:r>
            <a:endParaRPr lang="en-US" sz="1400" u="sng" dirty="0">
              <a:solidFill>
                <a:schemeClr val="bg1"/>
              </a:solidFill>
              <a:latin typeface="Calibri" pitchFamily="-111" charset="0"/>
            </a:endParaRPr>
          </a:p>
        </p:txBody>
      </p:sp>
      <p:sp>
        <p:nvSpPr>
          <p:cNvPr id="632" name="Rektangel 631"/>
          <p:cNvSpPr>
            <a:spLocks noChangeArrowheads="1"/>
          </p:cNvSpPr>
          <p:nvPr/>
        </p:nvSpPr>
        <p:spPr bwMode="auto">
          <a:xfrm>
            <a:off x="4073237" y="4252087"/>
            <a:ext cx="2232561" cy="937430"/>
          </a:xfrm>
          <a:prstGeom prst="rect">
            <a:avLst/>
          </a:prstGeom>
          <a:gradFill rotWithShape="1">
            <a:gsLst>
              <a:gs pos="0">
                <a:srgbClr val="E6E6E6"/>
              </a:gs>
              <a:gs pos="100000">
                <a:srgbClr val="F3F3F3"/>
              </a:gs>
            </a:gsLst>
            <a:lin ang="16200000"/>
          </a:gradFill>
          <a:ln w="9525">
            <a:solidFill>
              <a:srgbClr val="E1E1E1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sz="1200" dirty="0" smtClean="0">
                <a:solidFill>
                  <a:schemeClr val="bg1"/>
                </a:solidFill>
              </a:rPr>
              <a:t>In  1885,John Kemp Starley create the first ever safety bike. It consisted of a brand new chain mechanism on the rear </a:t>
            </a:r>
            <a:endParaRPr lang="en-US" sz="1200" dirty="0">
              <a:solidFill>
                <a:schemeClr val="bg1"/>
              </a:solidFill>
              <a:latin typeface="Calibri" pitchFamily="-111" charset="0"/>
            </a:endParaRPr>
          </a:p>
        </p:txBody>
      </p:sp>
      <p:sp>
        <p:nvSpPr>
          <p:cNvPr id="698" name="Rektangel 697"/>
          <p:cNvSpPr>
            <a:spLocks noChangeArrowheads="1"/>
          </p:cNvSpPr>
          <p:nvPr/>
        </p:nvSpPr>
        <p:spPr bwMode="auto">
          <a:xfrm>
            <a:off x="7006442" y="4156364"/>
            <a:ext cx="1864426" cy="1033153"/>
          </a:xfrm>
          <a:prstGeom prst="rect">
            <a:avLst/>
          </a:prstGeom>
          <a:gradFill rotWithShape="1">
            <a:gsLst>
              <a:gs pos="0">
                <a:srgbClr val="E6E6E6"/>
              </a:gs>
              <a:gs pos="100000">
                <a:srgbClr val="F3F3F3"/>
              </a:gs>
            </a:gsLst>
            <a:lin ang="16200000"/>
          </a:gradFill>
          <a:ln w="9525">
            <a:solidFill>
              <a:srgbClr val="E1E1E1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sz="1200" dirty="0" smtClean="0">
                <a:solidFill>
                  <a:srgbClr val="080808"/>
                </a:solidFill>
                <a:latin typeface="Calibri" pitchFamily="-111" charset="0"/>
              </a:rPr>
              <a:t>Now in the present time we have hybrid bikes. These bikes are made with 10 different speeds . With front wheel brakes </a:t>
            </a:r>
            <a:endParaRPr lang="en-US" sz="1200" dirty="0">
              <a:solidFill>
                <a:srgbClr val="080808"/>
              </a:solidFill>
              <a:latin typeface="Calibri" pitchFamily="-111" charset="0"/>
            </a:endParaRPr>
          </a:p>
        </p:txBody>
      </p:sp>
      <p:sp>
        <p:nvSpPr>
          <p:cNvPr id="6168" name="Rektangel 763"/>
          <p:cNvSpPr>
            <a:spLocks noChangeArrowheads="1"/>
          </p:cNvSpPr>
          <p:nvPr/>
        </p:nvSpPr>
        <p:spPr bwMode="auto">
          <a:xfrm>
            <a:off x="2693781" y="2493819"/>
            <a:ext cx="1996971" cy="938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100" dirty="0" smtClean="0">
                <a:solidFill>
                  <a:schemeClr val="bg1"/>
                </a:solidFill>
              </a:rPr>
              <a:t>In 1870 the first all metal machine appeared and the first bike with pedals called the High Wheel </a:t>
            </a:r>
            <a:r>
              <a:rPr lang="en-US" sz="1100" dirty="0" smtClean="0">
                <a:solidFill>
                  <a:srgbClr val="080808"/>
                </a:solidFill>
              </a:rPr>
              <a:t>Bicycle</a:t>
            </a:r>
            <a:endParaRPr lang="en-US" sz="1100" dirty="0">
              <a:solidFill>
                <a:srgbClr val="080808"/>
              </a:solidFill>
              <a:latin typeface="Calibri" pitchFamily="-111" charset="0"/>
            </a:endParaRPr>
          </a:p>
        </p:txBody>
      </p:sp>
      <p:sp>
        <p:nvSpPr>
          <p:cNvPr id="6169" name="Rektangel 764"/>
          <p:cNvSpPr>
            <a:spLocks noChangeArrowheads="1"/>
          </p:cNvSpPr>
          <p:nvPr/>
        </p:nvSpPr>
        <p:spPr bwMode="auto">
          <a:xfrm>
            <a:off x="5462650" y="2470069"/>
            <a:ext cx="211380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801688">
              <a:spcBef>
                <a:spcPct val="20000"/>
              </a:spcBef>
            </a:pPr>
            <a:r>
              <a:rPr lang="en-US" sz="1200" noProof="1" smtClean="0">
                <a:solidFill>
                  <a:srgbClr val="080808"/>
                </a:solidFill>
                <a:latin typeface="Calibri" pitchFamily="-111" charset="0"/>
                <a:cs typeface="Arial" charset="0"/>
              </a:rPr>
              <a:t>In 1935, swinn a bicycle company produced the first ever mountiain bike . This bike was originally  used for off road cycling </a:t>
            </a:r>
            <a:endParaRPr lang="en-US" sz="1200" noProof="1">
              <a:solidFill>
                <a:srgbClr val="080808"/>
              </a:solidFill>
              <a:latin typeface="Calibri" pitchFamily="-111" charset="0"/>
              <a:cs typeface="Arial" charset="0"/>
            </a:endParaRPr>
          </a:p>
        </p:txBody>
      </p:sp>
      <p:sp>
        <p:nvSpPr>
          <p:cNvPr id="6171" name="Rektangel 766"/>
          <p:cNvSpPr>
            <a:spLocks noChangeArrowheads="1"/>
          </p:cNvSpPr>
          <p:nvPr/>
        </p:nvSpPr>
        <p:spPr bwMode="auto">
          <a:xfrm>
            <a:off x="4487863" y="4244975"/>
            <a:ext cx="165168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801688">
              <a:spcBef>
                <a:spcPct val="20000"/>
              </a:spcBef>
            </a:pPr>
            <a:r>
              <a:rPr lang="en-US" sz="1200" noProof="1" smtClean="0">
                <a:latin typeface="Calibri" pitchFamily="-111" charset="0"/>
                <a:cs typeface="Arial" charset="0"/>
              </a:rPr>
              <a:t>. </a:t>
            </a:r>
            <a:endParaRPr lang="en-US" sz="1200" noProof="1">
              <a:latin typeface="Calibri" pitchFamily="-111" charset="0"/>
              <a:cs typeface="Arial" charset="0"/>
            </a:endParaRPr>
          </a:p>
        </p:txBody>
      </p:sp>
      <p:grpSp>
        <p:nvGrpSpPr>
          <p:cNvPr id="4" name="Gruppe 122"/>
          <p:cNvGrpSpPr/>
          <p:nvPr/>
        </p:nvGrpSpPr>
        <p:grpSpPr>
          <a:xfrm>
            <a:off x="239487" y="618623"/>
            <a:ext cx="1578428" cy="1406819"/>
            <a:chOff x="8164513" y="-4049713"/>
            <a:chExt cx="2657475" cy="236855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67" name="Freeform 1013"/>
            <p:cNvSpPr>
              <a:spLocks noEditPoints="1"/>
            </p:cNvSpPr>
            <p:nvPr/>
          </p:nvSpPr>
          <p:spPr bwMode="auto">
            <a:xfrm>
              <a:off x="8164513" y="-4049713"/>
              <a:ext cx="2657475" cy="2368550"/>
            </a:xfrm>
            <a:custGeom>
              <a:avLst/>
              <a:gdLst/>
              <a:ahLst/>
              <a:cxnLst>
                <a:cxn ang="0">
                  <a:pos x="1504" y="96"/>
                </a:cxn>
                <a:cxn ang="0">
                  <a:pos x="1574" y="76"/>
                </a:cxn>
                <a:cxn ang="0">
                  <a:pos x="1582" y="192"/>
                </a:cxn>
                <a:cxn ang="0">
                  <a:pos x="1506" y="186"/>
                </a:cxn>
                <a:cxn ang="0">
                  <a:pos x="1316" y="76"/>
                </a:cxn>
                <a:cxn ang="0">
                  <a:pos x="1388" y="96"/>
                </a:cxn>
                <a:cxn ang="0">
                  <a:pos x="1324" y="198"/>
                </a:cxn>
                <a:cxn ang="0">
                  <a:pos x="1102" y="96"/>
                </a:cxn>
                <a:cxn ang="0">
                  <a:pos x="1166" y="74"/>
                </a:cxn>
                <a:cxn ang="0">
                  <a:pos x="1186" y="186"/>
                </a:cxn>
                <a:cxn ang="0">
                  <a:pos x="1108" y="192"/>
                </a:cxn>
                <a:cxn ang="0">
                  <a:pos x="908" y="82"/>
                </a:cxn>
                <a:cxn ang="0">
                  <a:pos x="984" y="88"/>
                </a:cxn>
                <a:cxn ang="0">
                  <a:pos x="966" y="198"/>
                </a:cxn>
                <a:cxn ang="0">
                  <a:pos x="902" y="96"/>
                </a:cxn>
                <a:cxn ang="0">
                  <a:pos x="764" y="74"/>
                </a:cxn>
                <a:cxn ang="0">
                  <a:pos x="786" y="176"/>
                </a:cxn>
                <a:cxn ang="0">
                  <a:pos x="714" y="196"/>
                </a:cxn>
                <a:cxn ang="0">
                  <a:pos x="502" y="88"/>
                </a:cxn>
                <a:cxn ang="0">
                  <a:pos x="580" y="82"/>
                </a:cxn>
                <a:cxn ang="0">
                  <a:pos x="572" y="196"/>
                </a:cxn>
                <a:cxn ang="0">
                  <a:pos x="500" y="176"/>
                </a:cxn>
                <a:cxn ang="0">
                  <a:pos x="322" y="74"/>
                </a:cxn>
                <a:cxn ang="0">
                  <a:pos x="386" y="176"/>
                </a:cxn>
                <a:cxn ang="0">
                  <a:pos x="322" y="198"/>
                </a:cxn>
                <a:cxn ang="0">
                  <a:pos x="100" y="96"/>
                </a:cxn>
                <a:cxn ang="0">
                  <a:pos x="172" y="76"/>
                </a:cxn>
                <a:cxn ang="0">
                  <a:pos x="178" y="192"/>
                </a:cxn>
                <a:cxn ang="0">
                  <a:pos x="102" y="186"/>
                </a:cxn>
                <a:cxn ang="0">
                  <a:pos x="172" y="1402"/>
                </a:cxn>
                <a:cxn ang="0">
                  <a:pos x="100" y="1382"/>
                </a:cxn>
                <a:cxn ang="0">
                  <a:pos x="164" y="1280"/>
                </a:cxn>
                <a:cxn ang="0">
                  <a:pos x="386" y="1382"/>
                </a:cxn>
                <a:cxn ang="0">
                  <a:pos x="322" y="1404"/>
                </a:cxn>
                <a:cxn ang="0">
                  <a:pos x="302" y="1292"/>
                </a:cxn>
                <a:cxn ang="0">
                  <a:pos x="378" y="1286"/>
                </a:cxn>
                <a:cxn ang="0">
                  <a:pos x="580" y="1396"/>
                </a:cxn>
                <a:cxn ang="0">
                  <a:pos x="502" y="1390"/>
                </a:cxn>
                <a:cxn ang="0">
                  <a:pos x="522" y="1280"/>
                </a:cxn>
                <a:cxn ang="0">
                  <a:pos x="586" y="1382"/>
                </a:cxn>
                <a:cxn ang="0">
                  <a:pos x="724" y="1404"/>
                </a:cxn>
                <a:cxn ang="0">
                  <a:pos x="702" y="1302"/>
                </a:cxn>
                <a:cxn ang="0">
                  <a:pos x="772" y="1282"/>
                </a:cxn>
                <a:cxn ang="0">
                  <a:pos x="984" y="1390"/>
                </a:cxn>
                <a:cxn ang="0">
                  <a:pos x="908" y="1396"/>
                </a:cxn>
                <a:cxn ang="0">
                  <a:pos x="916" y="1282"/>
                </a:cxn>
                <a:cxn ang="0">
                  <a:pos x="986" y="1302"/>
                </a:cxn>
                <a:cxn ang="0">
                  <a:pos x="1166" y="1404"/>
                </a:cxn>
                <a:cxn ang="0">
                  <a:pos x="1102" y="1302"/>
                </a:cxn>
                <a:cxn ang="0">
                  <a:pos x="1166" y="1280"/>
                </a:cxn>
                <a:cxn ang="0">
                  <a:pos x="1388" y="1382"/>
                </a:cxn>
                <a:cxn ang="0">
                  <a:pos x="1316" y="1402"/>
                </a:cxn>
                <a:cxn ang="0">
                  <a:pos x="1310" y="1286"/>
                </a:cxn>
                <a:cxn ang="0">
                  <a:pos x="1386" y="1292"/>
                </a:cxn>
                <a:cxn ang="0">
                  <a:pos x="1574" y="1402"/>
                </a:cxn>
                <a:cxn ang="0">
                  <a:pos x="1504" y="1382"/>
                </a:cxn>
                <a:cxn ang="0">
                  <a:pos x="1566" y="1280"/>
                </a:cxn>
                <a:cxn ang="0">
                  <a:pos x="1600" y="1246"/>
                </a:cxn>
                <a:cxn ang="0">
                  <a:pos x="84" y="1268"/>
                </a:cxn>
                <a:cxn ang="0">
                  <a:pos x="74" y="234"/>
                </a:cxn>
                <a:cxn ang="0">
                  <a:pos x="84" y="224"/>
                </a:cxn>
                <a:cxn ang="0">
                  <a:pos x="1600" y="234"/>
                </a:cxn>
              </a:cxnLst>
              <a:rect l="0" t="0" r="r" b="b"/>
              <a:pathLst>
                <a:path w="1674" h="1492">
                  <a:moveTo>
                    <a:pt x="0" y="0"/>
                  </a:moveTo>
                  <a:lnTo>
                    <a:pt x="0" y="1492"/>
                  </a:lnTo>
                  <a:lnTo>
                    <a:pt x="1674" y="1492"/>
                  </a:lnTo>
                  <a:lnTo>
                    <a:pt x="1674" y="0"/>
                  </a:lnTo>
                  <a:lnTo>
                    <a:pt x="0" y="0"/>
                  </a:lnTo>
                  <a:close/>
                  <a:moveTo>
                    <a:pt x="1504" y="96"/>
                  </a:moveTo>
                  <a:lnTo>
                    <a:pt x="1504" y="96"/>
                  </a:lnTo>
                  <a:lnTo>
                    <a:pt x="1506" y="88"/>
                  </a:lnTo>
                  <a:lnTo>
                    <a:pt x="1510" y="82"/>
                  </a:lnTo>
                  <a:lnTo>
                    <a:pt x="1516" y="76"/>
                  </a:lnTo>
                  <a:lnTo>
                    <a:pt x="1526" y="74"/>
                  </a:lnTo>
                  <a:lnTo>
                    <a:pt x="1566" y="74"/>
                  </a:lnTo>
                  <a:lnTo>
                    <a:pt x="1566" y="74"/>
                  </a:lnTo>
                  <a:lnTo>
                    <a:pt x="1574" y="76"/>
                  </a:lnTo>
                  <a:lnTo>
                    <a:pt x="1582" y="82"/>
                  </a:lnTo>
                  <a:lnTo>
                    <a:pt x="1586" y="88"/>
                  </a:lnTo>
                  <a:lnTo>
                    <a:pt x="1588" y="96"/>
                  </a:lnTo>
                  <a:lnTo>
                    <a:pt x="1588" y="176"/>
                  </a:lnTo>
                  <a:lnTo>
                    <a:pt x="1588" y="176"/>
                  </a:lnTo>
                  <a:lnTo>
                    <a:pt x="1586" y="186"/>
                  </a:lnTo>
                  <a:lnTo>
                    <a:pt x="1582" y="192"/>
                  </a:lnTo>
                  <a:lnTo>
                    <a:pt x="1574" y="196"/>
                  </a:lnTo>
                  <a:lnTo>
                    <a:pt x="1566" y="198"/>
                  </a:lnTo>
                  <a:lnTo>
                    <a:pt x="1526" y="198"/>
                  </a:lnTo>
                  <a:lnTo>
                    <a:pt x="1526" y="198"/>
                  </a:lnTo>
                  <a:lnTo>
                    <a:pt x="1516" y="196"/>
                  </a:lnTo>
                  <a:lnTo>
                    <a:pt x="1510" y="192"/>
                  </a:lnTo>
                  <a:lnTo>
                    <a:pt x="1506" y="186"/>
                  </a:lnTo>
                  <a:lnTo>
                    <a:pt x="1504" y="176"/>
                  </a:lnTo>
                  <a:lnTo>
                    <a:pt x="1504" y="96"/>
                  </a:lnTo>
                  <a:close/>
                  <a:moveTo>
                    <a:pt x="1302" y="96"/>
                  </a:moveTo>
                  <a:lnTo>
                    <a:pt x="1302" y="96"/>
                  </a:lnTo>
                  <a:lnTo>
                    <a:pt x="1304" y="88"/>
                  </a:lnTo>
                  <a:lnTo>
                    <a:pt x="1310" y="82"/>
                  </a:lnTo>
                  <a:lnTo>
                    <a:pt x="1316" y="76"/>
                  </a:lnTo>
                  <a:lnTo>
                    <a:pt x="1324" y="74"/>
                  </a:lnTo>
                  <a:lnTo>
                    <a:pt x="1366" y="74"/>
                  </a:lnTo>
                  <a:lnTo>
                    <a:pt x="1366" y="74"/>
                  </a:lnTo>
                  <a:lnTo>
                    <a:pt x="1374" y="76"/>
                  </a:lnTo>
                  <a:lnTo>
                    <a:pt x="1382" y="82"/>
                  </a:lnTo>
                  <a:lnTo>
                    <a:pt x="1386" y="88"/>
                  </a:lnTo>
                  <a:lnTo>
                    <a:pt x="1388" y="96"/>
                  </a:lnTo>
                  <a:lnTo>
                    <a:pt x="1388" y="176"/>
                  </a:lnTo>
                  <a:lnTo>
                    <a:pt x="1388" y="176"/>
                  </a:lnTo>
                  <a:lnTo>
                    <a:pt x="1386" y="186"/>
                  </a:lnTo>
                  <a:lnTo>
                    <a:pt x="1382" y="192"/>
                  </a:lnTo>
                  <a:lnTo>
                    <a:pt x="1374" y="196"/>
                  </a:lnTo>
                  <a:lnTo>
                    <a:pt x="1366" y="198"/>
                  </a:lnTo>
                  <a:lnTo>
                    <a:pt x="1324" y="198"/>
                  </a:lnTo>
                  <a:lnTo>
                    <a:pt x="1324" y="198"/>
                  </a:lnTo>
                  <a:lnTo>
                    <a:pt x="1316" y="196"/>
                  </a:lnTo>
                  <a:lnTo>
                    <a:pt x="1310" y="192"/>
                  </a:lnTo>
                  <a:lnTo>
                    <a:pt x="1304" y="186"/>
                  </a:lnTo>
                  <a:lnTo>
                    <a:pt x="1302" y="176"/>
                  </a:lnTo>
                  <a:lnTo>
                    <a:pt x="1302" y="96"/>
                  </a:lnTo>
                  <a:close/>
                  <a:moveTo>
                    <a:pt x="1102" y="96"/>
                  </a:moveTo>
                  <a:lnTo>
                    <a:pt x="1102" y="96"/>
                  </a:lnTo>
                  <a:lnTo>
                    <a:pt x="1104" y="88"/>
                  </a:lnTo>
                  <a:lnTo>
                    <a:pt x="1108" y="82"/>
                  </a:lnTo>
                  <a:lnTo>
                    <a:pt x="1116" y="76"/>
                  </a:lnTo>
                  <a:lnTo>
                    <a:pt x="1124" y="74"/>
                  </a:lnTo>
                  <a:lnTo>
                    <a:pt x="1166" y="74"/>
                  </a:lnTo>
                  <a:lnTo>
                    <a:pt x="1166" y="74"/>
                  </a:lnTo>
                  <a:lnTo>
                    <a:pt x="1174" y="76"/>
                  </a:lnTo>
                  <a:lnTo>
                    <a:pt x="1180" y="82"/>
                  </a:lnTo>
                  <a:lnTo>
                    <a:pt x="1186" y="88"/>
                  </a:lnTo>
                  <a:lnTo>
                    <a:pt x="1188" y="96"/>
                  </a:lnTo>
                  <a:lnTo>
                    <a:pt x="1188" y="176"/>
                  </a:lnTo>
                  <a:lnTo>
                    <a:pt x="1188" y="176"/>
                  </a:lnTo>
                  <a:lnTo>
                    <a:pt x="1186" y="186"/>
                  </a:lnTo>
                  <a:lnTo>
                    <a:pt x="1180" y="192"/>
                  </a:lnTo>
                  <a:lnTo>
                    <a:pt x="1174" y="196"/>
                  </a:lnTo>
                  <a:lnTo>
                    <a:pt x="1166" y="198"/>
                  </a:lnTo>
                  <a:lnTo>
                    <a:pt x="1124" y="198"/>
                  </a:lnTo>
                  <a:lnTo>
                    <a:pt x="1124" y="198"/>
                  </a:lnTo>
                  <a:lnTo>
                    <a:pt x="1116" y="196"/>
                  </a:lnTo>
                  <a:lnTo>
                    <a:pt x="1108" y="192"/>
                  </a:lnTo>
                  <a:lnTo>
                    <a:pt x="1104" y="186"/>
                  </a:lnTo>
                  <a:lnTo>
                    <a:pt x="1102" y="176"/>
                  </a:lnTo>
                  <a:lnTo>
                    <a:pt x="1102" y="96"/>
                  </a:lnTo>
                  <a:close/>
                  <a:moveTo>
                    <a:pt x="902" y="96"/>
                  </a:moveTo>
                  <a:lnTo>
                    <a:pt x="902" y="96"/>
                  </a:lnTo>
                  <a:lnTo>
                    <a:pt x="904" y="88"/>
                  </a:lnTo>
                  <a:lnTo>
                    <a:pt x="908" y="82"/>
                  </a:lnTo>
                  <a:lnTo>
                    <a:pt x="916" y="76"/>
                  </a:lnTo>
                  <a:lnTo>
                    <a:pt x="924" y="74"/>
                  </a:lnTo>
                  <a:lnTo>
                    <a:pt x="966" y="74"/>
                  </a:lnTo>
                  <a:lnTo>
                    <a:pt x="966" y="74"/>
                  </a:lnTo>
                  <a:lnTo>
                    <a:pt x="974" y="76"/>
                  </a:lnTo>
                  <a:lnTo>
                    <a:pt x="980" y="82"/>
                  </a:lnTo>
                  <a:lnTo>
                    <a:pt x="984" y="88"/>
                  </a:lnTo>
                  <a:lnTo>
                    <a:pt x="986" y="96"/>
                  </a:lnTo>
                  <a:lnTo>
                    <a:pt x="986" y="176"/>
                  </a:lnTo>
                  <a:lnTo>
                    <a:pt x="986" y="176"/>
                  </a:lnTo>
                  <a:lnTo>
                    <a:pt x="984" y="186"/>
                  </a:lnTo>
                  <a:lnTo>
                    <a:pt x="980" y="192"/>
                  </a:lnTo>
                  <a:lnTo>
                    <a:pt x="974" y="196"/>
                  </a:lnTo>
                  <a:lnTo>
                    <a:pt x="966" y="198"/>
                  </a:lnTo>
                  <a:lnTo>
                    <a:pt x="924" y="198"/>
                  </a:lnTo>
                  <a:lnTo>
                    <a:pt x="924" y="198"/>
                  </a:lnTo>
                  <a:lnTo>
                    <a:pt x="916" y="196"/>
                  </a:lnTo>
                  <a:lnTo>
                    <a:pt x="908" y="192"/>
                  </a:lnTo>
                  <a:lnTo>
                    <a:pt x="904" y="186"/>
                  </a:lnTo>
                  <a:lnTo>
                    <a:pt x="902" y="176"/>
                  </a:lnTo>
                  <a:lnTo>
                    <a:pt x="902" y="96"/>
                  </a:lnTo>
                  <a:close/>
                  <a:moveTo>
                    <a:pt x="702" y="96"/>
                  </a:moveTo>
                  <a:lnTo>
                    <a:pt x="702" y="96"/>
                  </a:lnTo>
                  <a:lnTo>
                    <a:pt x="704" y="88"/>
                  </a:lnTo>
                  <a:lnTo>
                    <a:pt x="708" y="82"/>
                  </a:lnTo>
                  <a:lnTo>
                    <a:pt x="714" y="76"/>
                  </a:lnTo>
                  <a:lnTo>
                    <a:pt x="724" y="74"/>
                  </a:lnTo>
                  <a:lnTo>
                    <a:pt x="764" y="74"/>
                  </a:lnTo>
                  <a:lnTo>
                    <a:pt x="764" y="74"/>
                  </a:lnTo>
                  <a:lnTo>
                    <a:pt x="772" y="76"/>
                  </a:lnTo>
                  <a:lnTo>
                    <a:pt x="780" y="82"/>
                  </a:lnTo>
                  <a:lnTo>
                    <a:pt x="784" y="88"/>
                  </a:lnTo>
                  <a:lnTo>
                    <a:pt x="786" y="96"/>
                  </a:lnTo>
                  <a:lnTo>
                    <a:pt x="786" y="176"/>
                  </a:lnTo>
                  <a:lnTo>
                    <a:pt x="786" y="176"/>
                  </a:lnTo>
                  <a:lnTo>
                    <a:pt x="784" y="186"/>
                  </a:lnTo>
                  <a:lnTo>
                    <a:pt x="780" y="192"/>
                  </a:lnTo>
                  <a:lnTo>
                    <a:pt x="772" y="196"/>
                  </a:lnTo>
                  <a:lnTo>
                    <a:pt x="764" y="198"/>
                  </a:lnTo>
                  <a:lnTo>
                    <a:pt x="724" y="198"/>
                  </a:lnTo>
                  <a:lnTo>
                    <a:pt x="724" y="198"/>
                  </a:lnTo>
                  <a:lnTo>
                    <a:pt x="714" y="196"/>
                  </a:lnTo>
                  <a:lnTo>
                    <a:pt x="708" y="192"/>
                  </a:lnTo>
                  <a:lnTo>
                    <a:pt x="704" y="186"/>
                  </a:lnTo>
                  <a:lnTo>
                    <a:pt x="702" y="176"/>
                  </a:lnTo>
                  <a:lnTo>
                    <a:pt x="702" y="96"/>
                  </a:lnTo>
                  <a:close/>
                  <a:moveTo>
                    <a:pt x="500" y="96"/>
                  </a:moveTo>
                  <a:lnTo>
                    <a:pt x="500" y="96"/>
                  </a:lnTo>
                  <a:lnTo>
                    <a:pt x="502" y="88"/>
                  </a:lnTo>
                  <a:lnTo>
                    <a:pt x="508" y="82"/>
                  </a:lnTo>
                  <a:lnTo>
                    <a:pt x="514" y="76"/>
                  </a:lnTo>
                  <a:lnTo>
                    <a:pt x="522" y="74"/>
                  </a:lnTo>
                  <a:lnTo>
                    <a:pt x="564" y="74"/>
                  </a:lnTo>
                  <a:lnTo>
                    <a:pt x="564" y="74"/>
                  </a:lnTo>
                  <a:lnTo>
                    <a:pt x="572" y="76"/>
                  </a:lnTo>
                  <a:lnTo>
                    <a:pt x="580" y="82"/>
                  </a:lnTo>
                  <a:lnTo>
                    <a:pt x="584" y="88"/>
                  </a:lnTo>
                  <a:lnTo>
                    <a:pt x="586" y="96"/>
                  </a:lnTo>
                  <a:lnTo>
                    <a:pt x="586" y="176"/>
                  </a:lnTo>
                  <a:lnTo>
                    <a:pt x="586" y="176"/>
                  </a:lnTo>
                  <a:lnTo>
                    <a:pt x="584" y="186"/>
                  </a:lnTo>
                  <a:lnTo>
                    <a:pt x="580" y="192"/>
                  </a:lnTo>
                  <a:lnTo>
                    <a:pt x="572" y="196"/>
                  </a:lnTo>
                  <a:lnTo>
                    <a:pt x="564" y="198"/>
                  </a:lnTo>
                  <a:lnTo>
                    <a:pt x="522" y="198"/>
                  </a:lnTo>
                  <a:lnTo>
                    <a:pt x="522" y="198"/>
                  </a:lnTo>
                  <a:lnTo>
                    <a:pt x="514" y="196"/>
                  </a:lnTo>
                  <a:lnTo>
                    <a:pt x="508" y="192"/>
                  </a:lnTo>
                  <a:lnTo>
                    <a:pt x="502" y="186"/>
                  </a:lnTo>
                  <a:lnTo>
                    <a:pt x="500" y="176"/>
                  </a:lnTo>
                  <a:lnTo>
                    <a:pt x="500" y="96"/>
                  </a:lnTo>
                  <a:close/>
                  <a:moveTo>
                    <a:pt x="300" y="96"/>
                  </a:moveTo>
                  <a:lnTo>
                    <a:pt x="300" y="96"/>
                  </a:lnTo>
                  <a:lnTo>
                    <a:pt x="302" y="88"/>
                  </a:lnTo>
                  <a:lnTo>
                    <a:pt x="306" y="82"/>
                  </a:lnTo>
                  <a:lnTo>
                    <a:pt x="314" y="76"/>
                  </a:lnTo>
                  <a:lnTo>
                    <a:pt x="322" y="74"/>
                  </a:lnTo>
                  <a:lnTo>
                    <a:pt x="364" y="74"/>
                  </a:lnTo>
                  <a:lnTo>
                    <a:pt x="364" y="74"/>
                  </a:lnTo>
                  <a:lnTo>
                    <a:pt x="372" y="76"/>
                  </a:lnTo>
                  <a:lnTo>
                    <a:pt x="378" y="82"/>
                  </a:lnTo>
                  <a:lnTo>
                    <a:pt x="384" y="88"/>
                  </a:lnTo>
                  <a:lnTo>
                    <a:pt x="386" y="96"/>
                  </a:lnTo>
                  <a:lnTo>
                    <a:pt x="386" y="176"/>
                  </a:lnTo>
                  <a:lnTo>
                    <a:pt x="386" y="176"/>
                  </a:lnTo>
                  <a:lnTo>
                    <a:pt x="384" y="186"/>
                  </a:lnTo>
                  <a:lnTo>
                    <a:pt x="378" y="192"/>
                  </a:lnTo>
                  <a:lnTo>
                    <a:pt x="372" y="196"/>
                  </a:lnTo>
                  <a:lnTo>
                    <a:pt x="364" y="198"/>
                  </a:lnTo>
                  <a:lnTo>
                    <a:pt x="322" y="198"/>
                  </a:lnTo>
                  <a:lnTo>
                    <a:pt x="322" y="198"/>
                  </a:lnTo>
                  <a:lnTo>
                    <a:pt x="314" y="196"/>
                  </a:lnTo>
                  <a:lnTo>
                    <a:pt x="306" y="192"/>
                  </a:lnTo>
                  <a:lnTo>
                    <a:pt x="302" y="186"/>
                  </a:lnTo>
                  <a:lnTo>
                    <a:pt x="300" y="176"/>
                  </a:lnTo>
                  <a:lnTo>
                    <a:pt x="300" y="96"/>
                  </a:lnTo>
                  <a:close/>
                  <a:moveTo>
                    <a:pt x="100" y="96"/>
                  </a:moveTo>
                  <a:lnTo>
                    <a:pt x="100" y="96"/>
                  </a:lnTo>
                  <a:lnTo>
                    <a:pt x="102" y="88"/>
                  </a:lnTo>
                  <a:lnTo>
                    <a:pt x="106" y="82"/>
                  </a:lnTo>
                  <a:lnTo>
                    <a:pt x="114" y="76"/>
                  </a:lnTo>
                  <a:lnTo>
                    <a:pt x="122" y="74"/>
                  </a:lnTo>
                  <a:lnTo>
                    <a:pt x="164" y="74"/>
                  </a:lnTo>
                  <a:lnTo>
                    <a:pt x="164" y="74"/>
                  </a:lnTo>
                  <a:lnTo>
                    <a:pt x="172" y="76"/>
                  </a:lnTo>
                  <a:lnTo>
                    <a:pt x="178" y="82"/>
                  </a:lnTo>
                  <a:lnTo>
                    <a:pt x="182" y="88"/>
                  </a:lnTo>
                  <a:lnTo>
                    <a:pt x="184" y="96"/>
                  </a:lnTo>
                  <a:lnTo>
                    <a:pt x="184" y="176"/>
                  </a:lnTo>
                  <a:lnTo>
                    <a:pt x="184" y="176"/>
                  </a:lnTo>
                  <a:lnTo>
                    <a:pt x="182" y="186"/>
                  </a:lnTo>
                  <a:lnTo>
                    <a:pt x="178" y="192"/>
                  </a:lnTo>
                  <a:lnTo>
                    <a:pt x="172" y="196"/>
                  </a:lnTo>
                  <a:lnTo>
                    <a:pt x="164" y="198"/>
                  </a:lnTo>
                  <a:lnTo>
                    <a:pt x="122" y="198"/>
                  </a:lnTo>
                  <a:lnTo>
                    <a:pt x="122" y="198"/>
                  </a:lnTo>
                  <a:lnTo>
                    <a:pt x="114" y="196"/>
                  </a:lnTo>
                  <a:lnTo>
                    <a:pt x="106" y="192"/>
                  </a:lnTo>
                  <a:lnTo>
                    <a:pt x="102" y="186"/>
                  </a:lnTo>
                  <a:lnTo>
                    <a:pt x="100" y="176"/>
                  </a:lnTo>
                  <a:lnTo>
                    <a:pt x="100" y="96"/>
                  </a:lnTo>
                  <a:close/>
                  <a:moveTo>
                    <a:pt x="184" y="1382"/>
                  </a:moveTo>
                  <a:lnTo>
                    <a:pt x="184" y="1382"/>
                  </a:lnTo>
                  <a:lnTo>
                    <a:pt x="182" y="1390"/>
                  </a:lnTo>
                  <a:lnTo>
                    <a:pt x="178" y="1396"/>
                  </a:lnTo>
                  <a:lnTo>
                    <a:pt x="172" y="1402"/>
                  </a:lnTo>
                  <a:lnTo>
                    <a:pt x="164" y="1404"/>
                  </a:lnTo>
                  <a:lnTo>
                    <a:pt x="122" y="1404"/>
                  </a:lnTo>
                  <a:lnTo>
                    <a:pt x="122" y="1404"/>
                  </a:lnTo>
                  <a:lnTo>
                    <a:pt x="114" y="1402"/>
                  </a:lnTo>
                  <a:lnTo>
                    <a:pt x="106" y="1396"/>
                  </a:lnTo>
                  <a:lnTo>
                    <a:pt x="102" y="1390"/>
                  </a:lnTo>
                  <a:lnTo>
                    <a:pt x="100" y="1382"/>
                  </a:lnTo>
                  <a:lnTo>
                    <a:pt x="100" y="1302"/>
                  </a:lnTo>
                  <a:lnTo>
                    <a:pt x="100" y="1302"/>
                  </a:lnTo>
                  <a:lnTo>
                    <a:pt x="102" y="1292"/>
                  </a:lnTo>
                  <a:lnTo>
                    <a:pt x="106" y="1286"/>
                  </a:lnTo>
                  <a:lnTo>
                    <a:pt x="114" y="1282"/>
                  </a:lnTo>
                  <a:lnTo>
                    <a:pt x="122" y="1280"/>
                  </a:lnTo>
                  <a:lnTo>
                    <a:pt x="164" y="1280"/>
                  </a:lnTo>
                  <a:lnTo>
                    <a:pt x="164" y="1280"/>
                  </a:lnTo>
                  <a:lnTo>
                    <a:pt x="172" y="1282"/>
                  </a:lnTo>
                  <a:lnTo>
                    <a:pt x="178" y="1286"/>
                  </a:lnTo>
                  <a:lnTo>
                    <a:pt x="182" y="1292"/>
                  </a:lnTo>
                  <a:lnTo>
                    <a:pt x="184" y="1302"/>
                  </a:lnTo>
                  <a:lnTo>
                    <a:pt x="184" y="1382"/>
                  </a:lnTo>
                  <a:close/>
                  <a:moveTo>
                    <a:pt x="386" y="1382"/>
                  </a:moveTo>
                  <a:lnTo>
                    <a:pt x="386" y="1382"/>
                  </a:lnTo>
                  <a:lnTo>
                    <a:pt x="384" y="1390"/>
                  </a:lnTo>
                  <a:lnTo>
                    <a:pt x="378" y="1396"/>
                  </a:lnTo>
                  <a:lnTo>
                    <a:pt x="372" y="1402"/>
                  </a:lnTo>
                  <a:lnTo>
                    <a:pt x="364" y="1404"/>
                  </a:lnTo>
                  <a:lnTo>
                    <a:pt x="322" y="1404"/>
                  </a:lnTo>
                  <a:lnTo>
                    <a:pt x="322" y="1404"/>
                  </a:lnTo>
                  <a:lnTo>
                    <a:pt x="314" y="1402"/>
                  </a:lnTo>
                  <a:lnTo>
                    <a:pt x="306" y="1396"/>
                  </a:lnTo>
                  <a:lnTo>
                    <a:pt x="302" y="1390"/>
                  </a:lnTo>
                  <a:lnTo>
                    <a:pt x="300" y="1382"/>
                  </a:lnTo>
                  <a:lnTo>
                    <a:pt x="300" y="1302"/>
                  </a:lnTo>
                  <a:lnTo>
                    <a:pt x="300" y="1302"/>
                  </a:lnTo>
                  <a:lnTo>
                    <a:pt x="302" y="1292"/>
                  </a:lnTo>
                  <a:lnTo>
                    <a:pt x="306" y="1286"/>
                  </a:lnTo>
                  <a:lnTo>
                    <a:pt x="314" y="1282"/>
                  </a:lnTo>
                  <a:lnTo>
                    <a:pt x="322" y="1280"/>
                  </a:lnTo>
                  <a:lnTo>
                    <a:pt x="364" y="1280"/>
                  </a:lnTo>
                  <a:lnTo>
                    <a:pt x="364" y="1280"/>
                  </a:lnTo>
                  <a:lnTo>
                    <a:pt x="372" y="1282"/>
                  </a:lnTo>
                  <a:lnTo>
                    <a:pt x="378" y="1286"/>
                  </a:lnTo>
                  <a:lnTo>
                    <a:pt x="384" y="1292"/>
                  </a:lnTo>
                  <a:lnTo>
                    <a:pt x="386" y="1302"/>
                  </a:lnTo>
                  <a:lnTo>
                    <a:pt x="386" y="1382"/>
                  </a:lnTo>
                  <a:close/>
                  <a:moveTo>
                    <a:pt x="586" y="1382"/>
                  </a:moveTo>
                  <a:lnTo>
                    <a:pt x="586" y="1382"/>
                  </a:lnTo>
                  <a:lnTo>
                    <a:pt x="584" y="1390"/>
                  </a:lnTo>
                  <a:lnTo>
                    <a:pt x="580" y="1396"/>
                  </a:lnTo>
                  <a:lnTo>
                    <a:pt x="572" y="1402"/>
                  </a:lnTo>
                  <a:lnTo>
                    <a:pt x="564" y="1404"/>
                  </a:lnTo>
                  <a:lnTo>
                    <a:pt x="522" y="1404"/>
                  </a:lnTo>
                  <a:lnTo>
                    <a:pt x="522" y="1404"/>
                  </a:lnTo>
                  <a:lnTo>
                    <a:pt x="514" y="1402"/>
                  </a:lnTo>
                  <a:lnTo>
                    <a:pt x="508" y="1396"/>
                  </a:lnTo>
                  <a:lnTo>
                    <a:pt x="502" y="1390"/>
                  </a:lnTo>
                  <a:lnTo>
                    <a:pt x="500" y="1382"/>
                  </a:lnTo>
                  <a:lnTo>
                    <a:pt x="500" y="1302"/>
                  </a:lnTo>
                  <a:lnTo>
                    <a:pt x="500" y="1302"/>
                  </a:lnTo>
                  <a:lnTo>
                    <a:pt x="502" y="1292"/>
                  </a:lnTo>
                  <a:lnTo>
                    <a:pt x="508" y="1286"/>
                  </a:lnTo>
                  <a:lnTo>
                    <a:pt x="514" y="1282"/>
                  </a:lnTo>
                  <a:lnTo>
                    <a:pt x="522" y="1280"/>
                  </a:lnTo>
                  <a:lnTo>
                    <a:pt x="564" y="1280"/>
                  </a:lnTo>
                  <a:lnTo>
                    <a:pt x="564" y="1280"/>
                  </a:lnTo>
                  <a:lnTo>
                    <a:pt x="572" y="1282"/>
                  </a:lnTo>
                  <a:lnTo>
                    <a:pt x="580" y="1286"/>
                  </a:lnTo>
                  <a:lnTo>
                    <a:pt x="584" y="1292"/>
                  </a:lnTo>
                  <a:lnTo>
                    <a:pt x="586" y="1302"/>
                  </a:lnTo>
                  <a:lnTo>
                    <a:pt x="586" y="1382"/>
                  </a:lnTo>
                  <a:close/>
                  <a:moveTo>
                    <a:pt x="786" y="1382"/>
                  </a:moveTo>
                  <a:lnTo>
                    <a:pt x="786" y="1382"/>
                  </a:lnTo>
                  <a:lnTo>
                    <a:pt x="784" y="1390"/>
                  </a:lnTo>
                  <a:lnTo>
                    <a:pt x="780" y="1396"/>
                  </a:lnTo>
                  <a:lnTo>
                    <a:pt x="772" y="1402"/>
                  </a:lnTo>
                  <a:lnTo>
                    <a:pt x="764" y="1404"/>
                  </a:lnTo>
                  <a:lnTo>
                    <a:pt x="724" y="1404"/>
                  </a:lnTo>
                  <a:lnTo>
                    <a:pt x="724" y="1404"/>
                  </a:lnTo>
                  <a:lnTo>
                    <a:pt x="714" y="1402"/>
                  </a:lnTo>
                  <a:lnTo>
                    <a:pt x="708" y="1396"/>
                  </a:lnTo>
                  <a:lnTo>
                    <a:pt x="704" y="1390"/>
                  </a:lnTo>
                  <a:lnTo>
                    <a:pt x="702" y="1382"/>
                  </a:lnTo>
                  <a:lnTo>
                    <a:pt x="702" y="1302"/>
                  </a:lnTo>
                  <a:lnTo>
                    <a:pt x="702" y="1302"/>
                  </a:lnTo>
                  <a:lnTo>
                    <a:pt x="704" y="1292"/>
                  </a:lnTo>
                  <a:lnTo>
                    <a:pt x="708" y="1286"/>
                  </a:lnTo>
                  <a:lnTo>
                    <a:pt x="714" y="1282"/>
                  </a:lnTo>
                  <a:lnTo>
                    <a:pt x="724" y="1280"/>
                  </a:lnTo>
                  <a:lnTo>
                    <a:pt x="764" y="1280"/>
                  </a:lnTo>
                  <a:lnTo>
                    <a:pt x="764" y="1280"/>
                  </a:lnTo>
                  <a:lnTo>
                    <a:pt x="772" y="1282"/>
                  </a:lnTo>
                  <a:lnTo>
                    <a:pt x="780" y="1286"/>
                  </a:lnTo>
                  <a:lnTo>
                    <a:pt x="784" y="1292"/>
                  </a:lnTo>
                  <a:lnTo>
                    <a:pt x="786" y="1302"/>
                  </a:lnTo>
                  <a:lnTo>
                    <a:pt x="786" y="1382"/>
                  </a:lnTo>
                  <a:close/>
                  <a:moveTo>
                    <a:pt x="986" y="1382"/>
                  </a:moveTo>
                  <a:lnTo>
                    <a:pt x="986" y="1382"/>
                  </a:lnTo>
                  <a:lnTo>
                    <a:pt x="984" y="1390"/>
                  </a:lnTo>
                  <a:lnTo>
                    <a:pt x="980" y="1396"/>
                  </a:lnTo>
                  <a:lnTo>
                    <a:pt x="974" y="1402"/>
                  </a:lnTo>
                  <a:lnTo>
                    <a:pt x="966" y="1404"/>
                  </a:lnTo>
                  <a:lnTo>
                    <a:pt x="924" y="1404"/>
                  </a:lnTo>
                  <a:lnTo>
                    <a:pt x="924" y="1404"/>
                  </a:lnTo>
                  <a:lnTo>
                    <a:pt x="916" y="1402"/>
                  </a:lnTo>
                  <a:lnTo>
                    <a:pt x="908" y="1396"/>
                  </a:lnTo>
                  <a:lnTo>
                    <a:pt x="904" y="1390"/>
                  </a:lnTo>
                  <a:lnTo>
                    <a:pt x="902" y="1382"/>
                  </a:lnTo>
                  <a:lnTo>
                    <a:pt x="902" y="1302"/>
                  </a:lnTo>
                  <a:lnTo>
                    <a:pt x="902" y="1302"/>
                  </a:lnTo>
                  <a:lnTo>
                    <a:pt x="904" y="1292"/>
                  </a:lnTo>
                  <a:lnTo>
                    <a:pt x="908" y="1286"/>
                  </a:lnTo>
                  <a:lnTo>
                    <a:pt x="916" y="1282"/>
                  </a:lnTo>
                  <a:lnTo>
                    <a:pt x="924" y="1280"/>
                  </a:lnTo>
                  <a:lnTo>
                    <a:pt x="966" y="1280"/>
                  </a:lnTo>
                  <a:lnTo>
                    <a:pt x="966" y="1280"/>
                  </a:lnTo>
                  <a:lnTo>
                    <a:pt x="974" y="1282"/>
                  </a:lnTo>
                  <a:lnTo>
                    <a:pt x="980" y="1286"/>
                  </a:lnTo>
                  <a:lnTo>
                    <a:pt x="984" y="1292"/>
                  </a:lnTo>
                  <a:lnTo>
                    <a:pt x="986" y="1302"/>
                  </a:lnTo>
                  <a:lnTo>
                    <a:pt x="986" y="1382"/>
                  </a:lnTo>
                  <a:close/>
                  <a:moveTo>
                    <a:pt x="1188" y="1382"/>
                  </a:moveTo>
                  <a:lnTo>
                    <a:pt x="1188" y="1382"/>
                  </a:lnTo>
                  <a:lnTo>
                    <a:pt x="1186" y="1390"/>
                  </a:lnTo>
                  <a:lnTo>
                    <a:pt x="1180" y="1396"/>
                  </a:lnTo>
                  <a:lnTo>
                    <a:pt x="1174" y="1402"/>
                  </a:lnTo>
                  <a:lnTo>
                    <a:pt x="1166" y="1404"/>
                  </a:lnTo>
                  <a:lnTo>
                    <a:pt x="1124" y="1404"/>
                  </a:lnTo>
                  <a:lnTo>
                    <a:pt x="1124" y="1404"/>
                  </a:lnTo>
                  <a:lnTo>
                    <a:pt x="1116" y="1402"/>
                  </a:lnTo>
                  <a:lnTo>
                    <a:pt x="1108" y="1396"/>
                  </a:lnTo>
                  <a:lnTo>
                    <a:pt x="1104" y="1390"/>
                  </a:lnTo>
                  <a:lnTo>
                    <a:pt x="1102" y="1382"/>
                  </a:lnTo>
                  <a:lnTo>
                    <a:pt x="1102" y="1302"/>
                  </a:lnTo>
                  <a:lnTo>
                    <a:pt x="1102" y="1302"/>
                  </a:lnTo>
                  <a:lnTo>
                    <a:pt x="1104" y="1292"/>
                  </a:lnTo>
                  <a:lnTo>
                    <a:pt x="1108" y="1286"/>
                  </a:lnTo>
                  <a:lnTo>
                    <a:pt x="1116" y="1282"/>
                  </a:lnTo>
                  <a:lnTo>
                    <a:pt x="1124" y="1280"/>
                  </a:lnTo>
                  <a:lnTo>
                    <a:pt x="1166" y="1280"/>
                  </a:lnTo>
                  <a:lnTo>
                    <a:pt x="1166" y="1280"/>
                  </a:lnTo>
                  <a:lnTo>
                    <a:pt x="1174" y="1282"/>
                  </a:lnTo>
                  <a:lnTo>
                    <a:pt x="1180" y="1286"/>
                  </a:lnTo>
                  <a:lnTo>
                    <a:pt x="1186" y="1292"/>
                  </a:lnTo>
                  <a:lnTo>
                    <a:pt x="1188" y="1302"/>
                  </a:lnTo>
                  <a:lnTo>
                    <a:pt x="1188" y="1382"/>
                  </a:lnTo>
                  <a:close/>
                  <a:moveTo>
                    <a:pt x="1388" y="1382"/>
                  </a:moveTo>
                  <a:lnTo>
                    <a:pt x="1388" y="1382"/>
                  </a:lnTo>
                  <a:lnTo>
                    <a:pt x="1386" y="1390"/>
                  </a:lnTo>
                  <a:lnTo>
                    <a:pt x="1382" y="1396"/>
                  </a:lnTo>
                  <a:lnTo>
                    <a:pt x="1374" y="1402"/>
                  </a:lnTo>
                  <a:lnTo>
                    <a:pt x="1366" y="1404"/>
                  </a:lnTo>
                  <a:lnTo>
                    <a:pt x="1324" y="1404"/>
                  </a:lnTo>
                  <a:lnTo>
                    <a:pt x="1324" y="1404"/>
                  </a:lnTo>
                  <a:lnTo>
                    <a:pt x="1316" y="1402"/>
                  </a:lnTo>
                  <a:lnTo>
                    <a:pt x="1310" y="1396"/>
                  </a:lnTo>
                  <a:lnTo>
                    <a:pt x="1304" y="1390"/>
                  </a:lnTo>
                  <a:lnTo>
                    <a:pt x="1302" y="1382"/>
                  </a:lnTo>
                  <a:lnTo>
                    <a:pt x="1302" y="1302"/>
                  </a:lnTo>
                  <a:lnTo>
                    <a:pt x="1302" y="1302"/>
                  </a:lnTo>
                  <a:lnTo>
                    <a:pt x="1304" y="1292"/>
                  </a:lnTo>
                  <a:lnTo>
                    <a:pt x="1310" y="1286"/>
                  </a:lnTo>
                  <a:lnTo>
                    <a:pt x="1316" y="1282"/>
                  </a:lnTo>
                  <a:lnTo>
                    <a:pt x="1324" y="1280"/>
                  </a:lnTo>
                  <a:lnTo>
                    <a:pt x="1366" y="1280"/>
                  </a:lnTo>
                  <a:lnTo>
                    <a:pt x="1366" y="1280"/>
                  </a:lnTo>
                  <a:lnTo>
                    <a:pt x="1374" y="1282"/>
                  </a:lnTo>
                  <a:lnTo>
                    <a:pt x="1382" y="1286"/>
                  </a:lnTo>
                  <a:lnTo>
                    <a:pt x="1386" y="1292"/>
                  </a:lnTo>
                  <a:lnTo>
                    <a:pt x="1388" y="1302"/>
                  </a:lnTo>
                  <a:lnTo>
                    <a:pt x="1388" y="1382"/>
                  </a:lnTo>
                  <a:close/>
                  <a:moveTo>
                    <a:pt x="1588" y="1382"/>
                  </a:moveTo>
                  <a:lnTo>
                    <a:pt x="1588" y="1382"/>
                  </a:lnTo>
                  <a:lnTo>
                    <a:pt x="1586" y="1390"/>
                  </a:lnTo>
                  <a:lnTo>
                    <a:pt x="1582" y="1396"/>
                  </a:lnTo>
                  <a:lnTo>
                    <a:pt x="1574" y="1402"/>
                  </a:lnTo>
                  <a:lnTo>
                    <a:pt x="1566" y="1404"/>
                  </a:lnTo>
                  <a:lnTo>
                    <a:pt x="1526" y="1404"/>
                  </a:lnTo>
                  <a:lnTo>
                    <a:pt x="1526" y="1404"/>
                  </a:lnTo>
                  <a:lnTo>
                    <a:pt x="1516" y="1402"/>
                  </a:lnTo>
                  <a:lnTo>
                    <a:pt x="1510" y="1396"/>
                  </a:lnTo>
                  <a:lnTo>
                    <a:pt x="1506" y="1390"/>
                  </a:lnTo>
                  <a:lnTo>
                    <a:pt x="1504" y="1382"/>
                  </a:lnTo>
                  <a:lnTo>
                    <a:pt x="1504" y="1302"/>
                  </a:lnTo>
                  <a:lnTo>
                    <a:pt x="1504" y="1302"/>
                  </a:lnTo>
                  <a:lnTo>
                    <a:pt x="1506" y="1292"/>
                  </a:lnTo>
                  <a:lnTo>
                    <a:pt x="1510" y="1286"/>
                  </a:lnTo>
                  <a:lnTo>
                    <a:pt x="1516" y="1282"/>
                  </a:lnTo>
                  <a:lnTo>
                    <a:pt x="1526" y="1280"/>
                  </a:lnTo>
                  <a:lnTo>
                    <a:pt x="1566" y="1280"/>
                  </a:lnTo>
                  <a:lnTo>
                    <a:pt x="1566" y="1280"/>
                  </a:lnTo>
                  <a:lnTo>
                    <a:pt x="1574" y="1282"/>
                  </a:lnTo>
                  <a:lnTo>
                    <a:pt x="1582" y="1286"/>
                  </a:lnTo>
                  <a:lnTo>
                    <a:pt x="1586" y="1292"/>
                  </a:lnTo>
                  <a:lnTo>
                    <a:pt x="1588" y="1302"/>
                  </a:lnTo>
                  <a:lnTo>
                    <a:pt x="1588" y="1382"/>
                  </a:lnTo>
                  <a:close/>
                  <a:moveTo>
                    <a:pt x="1600" y="1246"/>
                  </a:moveTo>
                  <a:lnTo>
                    <a:pt x="1600" y="1258"/>
                  </a:lnTo>
                  <a:lnTo>
                    <a:pt x="1600" y="1258"/>
                  </a:lnTo>
                  <a:lnTo>
                    <a:pt x="1598" y="1262"/>
                  </a:lnTo>
                  <a:lnTo>
                    <a:pt x="1596" y="1264"/>
                  </a:lnTo>
                  <a:lnTo>
                    <a:pt x="1594" y="1266"/>
                  </a:lnTo>
                  <a:lnTo>
                    <a:pt x="1590" y="1268"/>
                  </a:lnTo>
                  <a:lnTo>
                    <a:pt x="84" y="1268"/>
                  </a:lnTo>
                  <a:lnTo>
                    <a:pt x="84" y="1268"/>
                  </a:lnTo>
                  <a:lnTo>
                    <a:pt x="80" y="1266"/>
                  </a:lnTo>
                  <a:lnTo>
                    <a:pt x="78" y="1264"/>
                  </a:lnTo>
                  <a:lnTo>
                    <a:pt x="76" y="1262"/>
                  </a:lnTo>
                  <a:lnTo>
                    <a:pt x="74" y="1258"/>
                  </a:lnTo>
                  <a:lnTo>
                    <a:pt x="74" y="1246"/>
                  </a:lnTo>
                  <a:lnTo>
                    <a:pt x="74" y="234"/>
                  </a:lnTo>
                  <a:lnTo>
                    <a:pt x="74" y="234"/>
                  </a:lnTo>
                  <a:lnTo>
                    <a:pt x="74" y="234"/>
                  </a:lnTo>
                  <a:lnTo>
                    <a:pt x="76" y="230"/>
                  </a:lnTo>
                  <a:lnTo>
                    <a:pt x="76" y="228"/>
                  </a:lnTo>
                  <a:lnTo>
                    <a:pt x="76" y="228"/>
                  </a:lnTo>
                  <a:lnTo>
                    <a:pt x="80" y="226"/>
                  </a:lnTo>
                  <a:lnTo>
                    <a:pt x="84" y="224"/>
                  </a:lnTo>
                  <a:lnTo>
                    <a:pt x="1590" y="224"/>
                  </a:lnTo>
                  <a:lnTo>
                    <a:pt x="1590" y="224"/>
                  </a:lnTo>
                  <a:lnTo>
                    <a:pt x="1594" y="226"/>
                  </a:lnTo>
                  <a:lnTo>
                    <a:pt x="1596" y="228"/>
                  </a:lnTo>
                  <a:lnTo>
                    <a:pt x="1596" y="228"/>
                  </a:lnTo>
                  <a:lnTo>
                    <a:pt x="1598" y="230"/>
                  </a:lnTo>
                  <a:lnTo>
                    <a:pt x="1600" y="234"/>
                  </a:lnTo>
                  <a:lnTo>
                    <a:pt x="1600" y="234"/>
                  </a:lnTo>
                  <a:lnTo>
                    <a:pt x="1600" y="124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68" name="Freeform 1014"/>
            <p:cNvSpPr>
              <a:spLocks/>
            </p:cNvSpPr>
            <p:nvPr/>
          </p:nvSpPr>
          <p:spPr bwMode="auto">
            <a:xfrm>
              <a:off x="9155113" y="-1773238"/>
              <a:ext cx="12700" cy="19050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8" y="12"/>
                </a:cxn>
                <a:cxn ang="0">
                  <a:pos x="4" y="0"/>
                </a:cxn>
                <a:cxn ang="0">
                  <a:pos x="0" y="12"/>
                </a:cxn>
              </a:cxnLst>
              <a:rect l="0" t="0" r="r" b="b"/>
              <a:pathLst>
                <a:path w="8" h="12">
                  <a:moveTo>
                    <a:pt x="0" y="12"/>
                  </a:moveTo>
                  <a:lnTo>
                    <a:pt x="8" y="12"/>
                  </a:lnTo>
                  <a:lnTo>
                    <a:pt x="4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21212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69" name="Freeform 1015"/>
            <p:cNvSpPr>
              <a:spLocks/>
            </p:cNvSpPr>
            <p:nvPr/>
          </p:nvSpPr>
          <p:spPr bwMode="auto">
            <a:xfrm>
              <a:off x="9075738" y="-1738313"/>
              <a:ext cx="50800" cy="28575"/>
            </a:xfrm>
            <a:custGeom>
              <a:avLst/>
              <a:gdLst/>
              <a:ahLst/>
              <a:cxnLst>
                <a:cxn ang="0">
                  <a:pos x="4" y="16"/>
                </a:cxn>
                <a:cxn ang="0">
                  <a:pos x="32" y="8"/>
                </a:cxn>
                <a:cxn ang="0">
                  <a:pos x="4" y="2"/>
                </a:cxn>
                <a:cxn ang="0">
                  <a:pos x="0" y="0"/>
                </a:cxn>
                <a:cxn ang="0">
                  <a:pos x="0" y="18"/>
                </a:cxn>
                <a:cxn ang="0">
                  <a:pos x="4" y="16"/>
                </a:cxn>
              </a:cxnLst>
              <a:rect l="0" t="0" r="r" b="b"/>
              <a:pathLst>
                <a:path w="32" h="18">
                  <a:moveTo>
                    <a:pt x="4" y="16"/>
                  </a:moveTo>
                  <a:lnTo>
                    <a:pt x="32" y="8"/>
                  </a:lnTo>
                  <a:lnTo>
                    <a:pt x="4" y="2"/>
                  </a:lnTo>
                  <a:lnTo>
                    <a:pt x="0" y="0"/>
                  </a:lnTo>
                  <a:lnTo>
                    <a:pt x="0" y="18"/>
                  </a:lnTo>
                  <a:lnTo>
                    <a:pt x="4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70" name="Freeform 1016"/>
            <p:cNvSpPr>
              <a:spLocks/>
            </p:cNvSpPr>
            <p:nvPr/>
          </p:nvSpPr>
          <p:spPr bwMode="auto">
            <a:xfrm>
              <a:off x="9104313" y="-1782763"/>
              <a:ext cx="31750" cy="44450"/>
            </a:xfrm>
            <a:custGeom>
              <a:avLst/>
              <a:gdLst/>
              <a:ahLst/>
              <a:cxnLst>
                <a:cxn ang="0">
                  <a:pos x="14" y="20"/>
                </a:cxn>
                <a:cxn ang="0">
                  <a:pos x="14" y="20"/>
                </a:cxn>
                <a:cxn ang="0">
                  <a:pos x="16" y="16"/>
                </a:cxn>
                <a:cxn ang="0">
                  <a:pos x="16" y="16"/>
                </a:cxn>
                <a:cxn ang="0">
                  <a:pos x="18" y="12"/>
                </a:cxn>
                <a:cxn ang="0">
                  <a:pos x="18" y="12"/>
                </a:cxn>
                <a:cxn ang="0">
                  <a:pos x="20" y="8"/>
                </a:cxn>
                <a:cxn ang="0">
                  <a:pos x="20" y="8"/>
                </a:cxn>
                <a:cxn ang="0">
                  <a:pos x="18" y="4"/>
                </a:cxn>
                <a:cxn ang="0">
                  <a:pos x="18" y="2"/>
                </a:cxn>
                <a:cxn ang="0">
                  <a:pos x="18" y="2"/>
                </a:cxn>
                <a:cxn ang="0">
                  <a:pos x="1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2" y="4"/>
                </a:cxn>
                <a:cxn ang="0">
                  <a:pos x="2" y="8"/>
                </a:cxn>
                <a:cxn ang="0">
                  <a:pos x="6" y="10"/>
                </a:cxn>
                <a:cxn ang="0">
                  <a:pos x="6" y="10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4" y="6"/>
                </a:cxn>
                <a:cxn ang="0">
                  <a:pos x="14" y="6"/>
                </a:cxn>
                <a:cxn ang="0">
                  <a:pos x="14" y="8"/>
                </a:cxn>
                <a:cxn ang="0">
                  <a:pos x="14" y="8"/>
                </a:cxn>
                <a:cxn ang="0">
                  <a:pos x="12" y="12"/>
                </a:cxn>
                <a:cxn ang="0">
                  <a:pos x="12" y="1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2" y="24"/>
                </a:cxn>
                <a:cxn ang="0">
                  <a:pos x="2" y="24"/>
                </a:cxn>
                <a:cxn ang="0">
                  <a:pos x="0" y="28"/>
                </a:cxn>
                <a:cxn ang="0">
                  <a:pos x="20" y="28"/>
                </a:cxn>
                <a:cxn ang="0">
                  <a:pos x="20" y="24"/>
                </a:cxn>
                <a:cxn ang="0">
                  <a:pos x="8" y="24"/>
                </a:cxn>
                <a:cxn ang="0">
                  <a:pos x="8" y="24"/>
                </a:cxn>
                <a:cxn ang="0">
                  <a:pos x="10" y="22"/>
                </a:cxn>
                <a:cxn ang="0">
                  <a:pos x="10" y="22"/>
                </a:cxn>
                <a:cxn ang="0">
                  <a:pos x="14" y="20"/>
                </a:cxn>
                <a:cxn ang="0">
                  <a:pos x="14" y="20"/>
                </a:cxn>
              </a:cxnLst>
              <a:rect l="0" t="0" r="r" b="b"/>
              <a:pathLst>
                <a:path w="20" h="28">
                  <a:moveTo>
                    <a:pt x="14" y="20"/>
                  </a:moveTo>
                  <a:lnTo>
                    <a:pt x="14" y="20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18" y="4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2" y="4"/>
                  </a:lnTo>
                  <a:lnTo>
                    <a:pt x="2" y="8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8" y="6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0" y="28"/>
                  </a:lnTo>
                  <a:lnTo>
                    <a:pt x="20" y="28"/>
                  </a:lnTo>
                  <a:lnTo>
                    <a:pt x="20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0" y="22"/>
                  </a:lnTo>
                  <a:lnTo>
                    <a:pt x="10" y="22"/>
                  </a:lnTo>
                  <a:lnTo>
                    <a:pt x="14" y="20"/>
                  </a:lnTo>
                  <a:lnTo>
                    <a:pt x="14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71" name="Freeform 1017"/>
            <p:cNvSpPr>
              <a:spLocks noEditPoints="1"/>
            </p:cNvSpPr>
            <p:nvPr/>
          </p:nvSpPr>
          <p:spPr bwMode="auto">
            <a:xfrm>
              <a:off x="9139238" y="-1782763"/>
              <a:ext cx="44450" cy="44450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0" y="28"/>
                </a:cxn>
                <a:cxn ang="0">
                  <a:pos x="6" y="28"/>
                </a:cxn>
                <a:cxn ang="0">
                  <a:pos x="8" y="22"/>
                </a:cxn>
                <a:cxn ang="0">
                  <a:pos x="18" y="22"/>
                </a:cxn>
                <a:cxn ang="0">
                  <a:pos x="22" y="28"/>
                </a:cxn>
                <a:cxn ang="0">
                  <a:pos x="28" y="28"/>
                </a:cxn>
                <a:cxn ang="0">
                  <a:pos x="16" y="0"/>
                </a:cxn>
                <a:cxn ang="0">
                  <a:pos x="10" y="0"/>
                </a:cxn>
                <a:cxn ang="0">
                  <a:pos x="10" y="18"/>
                </a:cxn>
                <a:cxn ang="0">
                  <a:pos x="14" y="6"/>
                </a:cxn>
                <a:cxn ang="0">
                  <a:pos x="18" y="18"/>
                </a:cxn>
                <a:cxn ang="0">
                  <a:pos x="10" y="18"/>
                </a:cxn>
              </a:cxnLst>
              <a:rect l="0" t="0" r="r" b="b"/>
              <a:pathLst>
                <a:path w="28" h="28">
                  <a:moveTo>
                    <a:pt x="10" y="0"/>
                  </a:moveTo>
                  <a:lnTo>
                    <a:pt x="0" y="28"/>
                  </a:lnTo>
                  <a:lnTo>
                    <a:pt x="6" y="28"/>
                  </a:lnTo>
                  <a:lnTo>
                    <a:pt x="8" y="22"/>
                  </a:lnTo>
                  <a:lnTo>
                    <a:pt x="18" y="22"/>
                  </a:lnTo>
                  <a:lnTo>
                    <a:pt x="22" y="28"/>
                  </a:lnTo>
                  <a:lnTo>
                    <a:pt x="28" y="28"/>
                  </a:lnTo>
                  <a:lnTo>
                    <a:pt x="16" y="0"/>
                  </a:lnTo>
                  <a:lnTo>
                    <a:pt x="10" y="0"/>
                  </a:lnTo>
                  <a:close/>
                  <a:moveTo>
                    <a:pt x="10" y="18"/>
                  </a:moveTo>
                  <a:lnTo>
                    <a:pt x="14" y="6"/>
                  </a:lnTo>
                  <a:lnTo>
                    <a:pt x="18" y="18"/>
                  </a:lnTo>
                  <a:lnTo>
                    <a:pt x="10" y="1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72" name="Freeform 1018"/>
            <p:cNvSpPr>
              <a:spLocks/>
            </p:cNvSpPr>
            <p:nvPr/>
          </p:nvSpPr>
          <p:spPr bwMode="auto">
            <a:xfrm>
              <a:off x="10679113" y="-1747838"/>
              <a:ext cx="82550" cy="47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"/>
                </a:cxn>
                <a:cxn ang="0">
                  <a:pos x="0" y="30"/>
                </a:cxn>
                <a:cxn ang="0">
                  <a:pos x="26" y="22"/>
                </a:cxn>
                <a:cxn ang="0">
                  <a:pos x="52" y="14"/>
                </a:cxn>
                <a:cxn ang="0">
                  <a:pos x="26" y="8"/>
                </a:cxn>
                <a:cxn ang="0">
                  <a:pos x="0" y="0"/>
                </a:cxn>
              </a:cxnLst>
              <a:rect l="0" t="0" r="r" b="b"/>
              <a:pathLst>
                <a:path w="52" h="30">
                  <a:moveTo>
                    <a:pt x="0" y="0"/>
                  </a:moveTo>
                  <a:lnTo>
                    <a:pt x="0" y="14"/>
                  </a:lnTo>
                  <a:lnTo>
                    <a:pt x="0" y="30"/>
                  </a:lnTo>
                  <a:lnTo>
                    <a:pt x="26" y="22"/>
                  </a:lnTo>
                  <a:lnTo>
                    <a:pt x="52" y="14"/>
                  </a:lnTo>
                  <a:lnTo>
                    <a:pt x="26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73" name="Freeform 1019"/>
            <p:cNvSpPr>
              <a:spLocks/>
            </p:cNvSpPr>
            <p:nvPr/>
          </p:nvSpPr>
          <p:spPr bwMode="auto">
            <a:xfrm>
              <a:off x="10742613" y="-1782763"/>
              <a:ext cx="31750" cy="47625"/>
            </a:xfrm>
            <a:custGeom>
              <a:avLst/>
              <a:gdLst/>
              <a:ahLst/>
              <a:cxnLst>
                <a:cxn ang="0">
                  <a:pos x="14" y="14"/>
                </a:cxn>
                <a:cxn ang="0">
                  <a:pos x="14" y="14"/>
                </a:cxn>
                <a:cxn ang="0">
                  <a:pos x="18" y="10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6" y="2"/>
                </a:cxn>
                <a:cxn ang="0">
                  <a:pos x="16" y="2"/>
                </a:cxn>
                <a:cxn ang="0">
                  <a:pos x="1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2" y="8"/>
                </a:cxn>
                <a:cxn ang="0">
                  <a:pos x="6" y="8"/>
                </a:cxn>
                <a:cxn ang="0">
                  <a:pos x="6" y="8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2" y="8"/>
                </a:cxn>
                <a:cxn ang="0">
                  <a:pos x="12" y="8"/>
                </a:cxn>
                <a:cxn ang="0">
                  <a:pos x="12" y="10"/>
                </a:cxn>
                <a:cxn ang="0">
                  <a:pos x="12" y="10"/>
                </a:cxn>
                <a:cxn ang="0">
                  <a:pos x="8" y="1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0" y="16"/>
                </a:cxn>
                <a:cxn ang="0">
                  <a:pos x="10" y="16"/>
                </a:cxn>
                <a:cxn ang="0">
                  <a:pos x="12" y="16"/>
                </a:cxn>
                <a:cxn ang="0">
                  <a:pos x="12" y="16"/>
                </a:cxn>
                <a:cxn ang="0">
                  <a:pos x="14" y="20"/>
                </a:cxn>
                <a:cxn ang="0">
                  <a:pos x="14" y="20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0" y="24"/>
                </a:cxn>
                <a:cxn ang="0">
                  <a:pos x="10" y="24"/>
                </a:cxn>
                <a:cxn ang="0">
                  <a:pos x="8" y="24"/>
                </a:cxn>
                <a:cxn ang="0">
                  <a:pos x="8" y="24"/>
                </a:cxn>
                <a:cxn ang="0">
                  <a:pos x="6" y="20"/>
                </a:cxn>
                <a:cxn ang="0">
                  <a:pos x="0" y="22"/>
                </a:cxn>
                <a:cxn ang="0">
                  <a:pos x="0" y="22"/>
                </a:cxn>
                <a:cxn ang="0">
                  <a:pos x="2" y="24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6" y="28"/>
                </a:cxn>
                <a:cxn ang="0">
                  <a:pos x="10" y="30"/>
                </a:cxn>
                <a:cxn ang="0">
                  <a:pos x="10" y="30"/>
                </a:cxn>
                <a:cxn ang="0">
                  <a:pos x="14" y="28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8" y="24"/>
                </a:cxn>
                <a:cxn ang="0">
                  <a:pos x="20" y="20"/>
                </a:cxn>
                <a:cxn ang="0">
                  <a:pos x="20" y="20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4" y="14"/>
                </a:cxn>
                <a:cxn ang="0">
                  <a:pos x="14" y="14"/>
                </a:cxn>
              </a:cxnLst>
              <a:rect l="0" t="0" r="r" b="b"/>
              <a:pathLst>
                <a:path w="20" h="30">
                  <a:moveTo>
                    <a:pt x="14" y="14"/>
                  </a:moveTo>
                  <a:lnTo>
                    <a:pt x="14" y="14"/>
                  </a:lnTo>
                  <a:lnTo>
                    <a:pt x="18" y="10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8" y="6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8" y="1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6" y="20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2" y="24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6" y="28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4" y="28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8" y="24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4" y="14"/>
                  </a:lnTo>
                  <a:lnTo>
                    <a:pt x="14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74" name="Freeform 1020"/>
            <p:cNvSpPr>
              <a:spLocks/>
            </p:cNvSpPr>
            <p:nvPr/>
          </p:nvSpPr>
          <p:spPr bwMode="auto">
            <a:xfrm>
              <a:off x="9917113" y="-1782763"/>
              <a:ext cx="38100" cy="69850"/>
            </a:xfrm>
            <a:custGeom>
              <a:avLst/>
              <a:gdLst/>
              <a:ahLst/>
              <a:cxnLst>
                <a:cxn ang="0">
                  <a:pos x="20" y="20"/>
                </a:cxn>
                <a:cxn ang="0">
                  <a:pos x="22" y="16"/>
                </a:cxn>
                <a:cxn ang="0">
                  <a:pos x="24" y="12"/>
                </a:cxn>
                <a:cxn ang="0">
                  <a:pos x="20" y="4"/>
                </a:cxn>
                <a:cxn ang="0">
                  <a:pos x="18" y="2"/>
                </a:cxn>
                <a:cxn ang="0">
                  <a:pos x="10" y="0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14"/>
                </a:cxn>
                <a:cxn ang="0">
                  <a:pos x="10" y="10"/>
                </a:cxn>
                <a:cxn ang="0">
                  <a:pos x="10" y="8"/>
                </a:cxn>
                <a:cxn ang="0">
                  <a:pos x="12" y="6"/>
                </a:cxn>
                <a:cxn ang="0">
                  <a:pos x="14" y="8"/>
                </a:cxn>
                <a:cxn ang="0">
                  <a:pos x="14" y="10"/>
                </a:cxn>
                <a:cxn ang="0">
                  <a:pos x="14" y="12"/>
                </a:cxn>
                <a:cxn ang="0">
                  <a:pos x="14" y="16"/>
                </a:cxn>
                <a:cxn ang="0">
                  <a:pos x="12" y="16"/>
                </a:cxn>
                <a:cxn ang="0">
                  <a:pos x="8" y="24"/>
                </a:cxn>
                <a:cxn ang="0">
                  <a:pos x="12" y="24"/>
                </a:cxn>
                <a:cxn ang="0">
                  <a:pos x="14" y="26"/>
                </a:cxn>
                <a:cxn ang="0">
                  <a:pos x="14" y="28"/>
                </a:cxn>
                <a:cxn ang="0">
                  <a:pos x="14" y="32"/>
                </a:cxn>
                <a:cxn ang="0">
                  <a:pos x="14" y="36"/>
                </a:cxn>
                <a:cxn ang="0">
                  <a:pos x="12" y="38"/>
                </a:cxn>
                <a:cxn ang="0">
                  <a:pos x="10" y="36"/>
                </a:cxn>
                <a:cxn ang="0">
                  <a:pos x="10" y="26"/>
                </a:cxn>
                <a:cxn ang="0">
                  <a:pos x="0" y="30"/>
                </a:cxn>
                <a:cxn ang="0">
                  <a:pos x="0" y="38"/>
                </a:cxn>
                <a:cxn ang="0">
                  <a:pos x="4" y="42"/>
                </a:cxn>
                <a:cxn ang="0">
                  <a:pos x="12" y="44"/>
                </a:cxn>
                <a:cxn ang="0">
                  <a:pos x="18" y="42"/>
                </a:cxn>
                <a:cxn ang="0">
                  <a:pos x="22" y="38"/>
                </a:cxn>
                <a:cxn ang="0">
                  <a:pos x="24" y="30"/>
                </a:cxn>
                <a:cxn ang="0">
                  <a:pos x="22" y="22"/>
                </a:cxn>
                <a:cxn ang="0">
                  <a:pos x="20" y="20"/>
                </a:cxn>
              </a:cxnLst>
              <a:rect l="0" t="0" r="r" b="b"/>
              <a:pathLst>
                <a:path w="24" h="44">
                  <a:moveTo>
                    <a:pt x="20" y="20"/>
                  </a:moveTo>
                  <a:lnTo>
                    <a:pt x="20" y="20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2" y="6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18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10" y="14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4" y="10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8" y="18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4" y="26"/>
                  </a:lnTo>
                  <a:lnTo>
                    <a:pt x="14" y="26"/>
                  </a:lnTo>
                  <a:lnTo>
                    <a:pt x="14" y="28"/>
                  </a:lnTo>
                  <a:lnTo>
                    <a:pt x="14" y="32"/>
                  </a:lnTo>
                  <a:lnTo>
                    <a:pt x="14" y="32"/>
                  </a:lnTo>
                  <a:lnTo>
                    <a:pt x="14" y="36"/>
                  </a:lnTo>
                  <a:lnTo>
                    <a:pt x="14" y="36"/>
                  </a:lnTo>
                  <a:lnTo>
                    <a:pt x="12" y="38"/>
                  </a:lnTo>
                  <a:lnTo>
                    <a:pt x="12" y="38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4"/>
                  </a:lnTo>
                  <a:lnTo>
                    <a:pt x="10" y="26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8" y="42"/>
                  </a:lnTo>
                  <a:lnTo>
                    <a:pt x="18" y="42"/>
                  </a:lnTo>
                  <a:lnTo>
                    <a:pt x="22" y="38"/>
                  </a:lnTo>
                  <a:lnTo>
                    <a:pt x="22" y="38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0" y="20"/>
                  </a:lnTo>
                  <a:lnTo>
                    <a:pt x="20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75" name="Freeform 1021"/>
            <p:cNvSpPr>
              <a:spLocks/>
            </p:cNvSpPr>
            <p:nvPr/>
          </p:nvSpPr>
          <p:spPr bwMode="auto">
            <a:xfrm>
              <a:off x="9237663" y="-1779588"/>
              <a:ext cx="92075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2" y="24"/>
                </a:cxn>
                <a:cxn ang="0">
                  <a:pos x="22" y="44"/>
                </a:cxn>
                <a:cxn ang="0">
                  <a:pos x="22" y="44"/>
                </a:cxn>
                <a:cxn ang="0">
                  <a:pos x="36" y="44"/>
                </a:cxn>
                <a:cxn ang="0">
                  <a:pos x="36" y="24"/>
                </a:cxn>
                <a:cxn ang="0">
                  <a:pos x="46" y="24"/>
                </a:cxn>
                <a:cxn ang="0">
                  <a:pos x="46" y="44"/>
                </a:cxn>
                <a:cxn ang="0">
                  <a:pos x="46" y="44"/>
                </a:cxn>
                <a:cxn ang="0">
                  <a:pos x="58" y="44"/>
                </a:cxn>
                <a:cxn ang="0">
                  <a:pos x="58" y="0"/>
                </a:cxn>
                <a:cxn ang="0">
                  <a:pos x="58" y="0"/>
                </a:cxn>
                <a:cxn ang="0">
                  <a:pos x="0" y="0"/>
                </a:cxn>
                <a:cxn ang="0">
                  <a:pos x="0" y="44"/>
                </a:cxn>
              </a:cxnLst>
              <a:rect l="0" t="0" r="r" b="b"/>
              <a:pathLst>
                <a:path w="58" h="44">
                  <a:moveTo>
                    <a:pt x="0" y="44"/>
                  </a:moveTo>
                  <a:lnTo>
                    <a:pt x="12" y="44"/>
                  </a:lnTo>
                  <a:lnTo>
                    <a:pt x="12" y="24"/>
                  </a:lnTo>
                  <a:lnTo>
                    <a:pt x="22" y="24"/>
                  </a:lnTo>
                  <a:lnTo>
                    <a:pt x="22" y="44"/>
                  </a:lnTo>
                  <a:lnTo>
                    <a:pt x="22" y="44"/>
                  </a:lnTo>
                  <a:lnTo>
                    <a:pt x="36" y="44"/>
                  </a:lnTo>
                  <a:lnTo>
                    <a:pt x="36" y="24"/>
                  </a:lnTo>
                  <a:lnTo>
                    <a:pt x="46" y="24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58" y="44"/>
                  </a:lnTo>
                  <a:lnTo>
                    <a:pt x="58" y="0"/>
                  </a:lnTo>
                  <a:lnTo>
                    <a:pt x="58" y="0"/>
                  </a:lnTo>
                  <a:lnTo>
                    <a:pt x="0" y="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76" name="Freeform 1022"/>
            <p:cNvSpPr>
              <a:spLocks/>
            </p:cNvSpPr>
            <p:nvPr/>
          </p:nvSpPr>
          <p:spPr bwMode="auto">
            <a:xfrm>
              <a:off x="9348788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77" name="Freeform 1023"/>
            <p:cNvSpPr>
              <a:spLocks/>
            </p:cNvSpPr>
            <p:nvPr/>
          </p:nvSpPr>
          <p:spPr bwMode="auto">
            <a:xfrm>
              <a:off x="9383713" y="-1779588"/>
              <a:ext cx="57150" cy="69850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14" y="24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36" y="44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24" y="0"/>
                </a:cxn>
                <a:cxn ang="0">
                  <a:pos x="24" y="24"/>
                </a:cxn>
              </a:cxnLst>
              <a:rect l="0" t="0" r="r" b="b"/>
              <a:pathLst>
                <a:path w="36" h="44">
                  <a:moveTo>
                    <a:pt x="24" y="24"/>
                  </a:moveTo>
                  <a:lnTo>
                    <a:pt x="14" y="24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36" y="44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24" y="0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78" name="Freeform 1024"/>
            <p:cNvSpPr>
              <a:spLocks/>
            </p:cNvSpPr>
            <p:nvPr/>
          </p:nvSpPr>
          <p:spPr bwMode="auto">
            <a:xfrm>
              <a:off x="9459913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79" name="Freeform 1025"/>
            <p:cNvSpPr>
              <a:spLocks/>
            </p:cNvSpPr>
            <p:nvPr/>
          </p:nvSpPr>
          <p:spPr bwMode="auto">
            <a:xfrm>
              <a:off x="9513888" y="-1779588"/>
              <a:ext cx="76200" cy="69850"/>
            </a:xfrm>
            <a:custGeom>
              <a:avLst/>
              <a:gdLst/>
              <a:ahLst/>
              <a:cxnLst>
                <a:cxn ang="0">
                  <a:pos x="36" y="24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12" y="24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0" y="44"/>
                </a:cxn>
                <a:cxn ang="0">
                  <a:pos x="14" y="44"/>
                </a:cxn>
                <a:cxn ang="0">
                  <a:pos x="14" y="44"/>
                </a:cxn>
                <a:cxn ang="0">
                  <a:pos x="14" y="24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4" y="44"/>
                </a:cxn>
                <a:cxn ang="0">
                  <a:pos x="24" y="44"/>
                </a:cxn>
                <a:cxn ang="0">
                  <a:pos x="36" y="44"/>
                </a:cxn>
                <a:cxn ang="0">
                  <a:pos x="36" y="44"/>
                </a:cxn>
                <a:cxn ang="0">
                  <a:pos x="36" y="24"/>
                </a:cxn>
                <a:cxn ang="0">
                  <a:pos x="48" y="24"/>
                </a:cxn>
                <a:cxn ang="0">
                  <a:pos x="48" y="24"/>
                </a:cxn>
                <a:cxn ang="0">
                  <a:pos x="48" y="0"/>
                </a:cxn>
                <a:cxn ang="0">
                  <a:pos x="48" y="0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36" y="24"/>
                </a:cxn>
                <a:cxn ang="0">
                  <a:pos x="36" y="24"/>
                </a:cxn>
              </a:cxnLst>
              <a:rect l="0" t="0" r="r" b="b"/>
              <a:pathLst>
                <a:path w="48" h="44">
                  <a:moveTo>
                    <a:pt x="36" y="24"/>
                  </a:moveTo>
                  <a:lnTo>
                    <a:pt x="24" y="24"/>
                  </a:lnTo>
                  <a:lnTo>
                    <a:pt x="24" y="24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2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24"/>
                  </a:lnTo>
                  <a:lnTo>
                    <a:pt x="24" y="24"/>
                  </a:lnTo>
                  <a:lnTo>
                    <a:pt x="24" y="24"/>
                  </a:lnTo>
                  <a:lnTo>
                    <a:pt x="24" y="44"/>
                  </a:lnTo>
                  <a:lnTo>
                    <a:pt x="24" y="44"/>
                  </a:lnTo>
                  <a:lnTo>
                    <a:pt x="36" y="44"/>
                  </a:lnTo>
                  <a:lnTo>
                    <a:pt x="36" y="44"/>
                  </a:lnTo>
                  <a:lnTo>
                    <a:pt x="36" y="2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24"/>
                  </a:lnTo>
                  <a:lnTo>
                    <a:pt x="36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80" name="Freeform 1026"/>
            <p:cNvSpPr>
              <a:spLocks/>
            </p:cNvSpPr>
            <p:nvPr/>
          </p:nvSpPr>
          <p:spPr bwMode="auto">
            <a:xfrm>
              <a:off x="9494838" y="-1779588"/>
              <a:ext cx="19050" cy="3810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</a:cxnLst>
              <a:rect l="0" t="0" r="r" b="b"/>
              <a:pathLst>
                <a:path w="12" h="24">
                  <a:moveTo>
                    <a:pt x="12" y="0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81" name="Freeform 1027"/>
            <p:cNvSpPr>
              <a:spLocks/>
            </p:cNvSpPr>
            <p:nvPr/>
          </p:nvSpPr>
          <p:spPr bwMode="auto">
            <a:xfrm>
              <a:off x="9605963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82" name="Freeform 1028"/>
            <p:cNvSpPr>
              <a:spLocks/>
            </p:cNvSpPr>
            <p:nvPr/>
          </p:nvSpPr>
          <p:spPr bwMode="auto">
            <a:xfrm>
              <a:off x="9644063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83" name="Freeform 1029"/>
            <p:cNvSpPr>
              <a:spLocks/>
            </p:cNvSpPr>
            <p:nvPr/>
          </p:nvSpPr>
          <p:spPr bwMode="auto">
            <a:xfrm>
              <a:off x="9682163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84" name="Freeform 1030"/>
            <p:cNvSpPr>
              <a:spLocks/>
            </p:cNvSpPr>
            <p:nvPr/>
          </p:nvSpPr>
          <p:spPr bwMode="auto">
            <a:xfrm>
              <a:off x="9717088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85" name="Freeform 1031"/>
            <p:cNvSpPr>
              <a:spLocks/>
            </p:cNvSpPr>
            <p:nvPr/>
          </p:nvSpPr>
          <p:spPr bwMode="auto">
            <a:xfrm>
              <a:off x="9755188" y="-1779588"/>
              <a:ext cx="57150" cy="66675"/>
            </a:xfrm>
            <a:custGeom>
              <a:avLst/>
              <a:gdLst/>
              <a:ahLst/>
              <a:cxnLst>
                <a:cxn ang="0">
                  <a:pos x="0" y="42"/>
                </a:cxn>
                <a:cxn ang="0">
                  <a:pos x="0" y="42"/>
                </a:cxn>
                <a:cxn ang="0">
                  <a:pos x="12" y="42"/>
                </a:cxn>
                <a:cxn ang="0">
                  <a:pos x="12" y="24"/>
                </a:cxn>
                <a:cxn ang="0">
                  <a:pos x="24" y="24"/>
                </a:cxn>
                <a:cxn ang="0">
                  <a:pos x="24" y="42"/>
                </a:cxn>
                <a:cxn ang="0">
                  <a:pos x="36" y="42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0" y="0"/>
                </a:cxn>
                <a:cxn ang="0">
                  <a:pos x="0" y="42"/>
                </a:cxn>
              </a:cxnLst>
              <a:rect l="0" t="0" r="r" b="b"/>
              <a:pathLst>
                <a:path w="36" h="42">
                  <a:moveTo>
                    <a:pt x="0" y="42"/>
                  </a:moveTo>
                  <a:lnTo>
                    <a:pt x="0" y="42"/>
                  </a:lnTo>
                  <a:lnTo>
                    <a:pt x="12" y="42"/>
                  </a:lnTo>
                  <a:lnTo>
                    <a:pt x="12" y="24"/>
                  </a:lnTo>
                  <a:lnTo>
                    <a:pt x="24" y="24"/>
                  </a:lnTo>
                  <a:lnTo>
                    <a:pt x="24" y="42"/>
                  </a:lnTo>
                  <a:lnTo>
                    <a:pt x="36" y="4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0" y="0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86" name="Freeform 1032"/>
            <p:cNvSpPr>
              <a:spLocks/>
            </p:cNvSpPr>
            <p:nvPr/>
          </p:nvSpPr>
          <p:spPr bwMode="auto">
            <a:xfrm>
              <a:off x="10063163" y="-1779588"/>
              <a:ext cx="952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4" y="24"/>
                </a:cxn>
                <a:cxn ang="0">
                  <a:pos x="24" y="44"/>
                </a:cxn>
                <a:cxn ang="0">
                  <a:pos x="24" y="44"/>
                </a:cxn>
                <a:cxn ang="0">
                  <a:pos x="36" y="44"/>
                </a:cxn>
                <a:cxn ang="0">
                  <a:pos x="36" y="24"/>
                </a:cxn>
                <a:cxn ang="0">
                  <a:pos x="48" y="24"/>
                </a:cxn>
                <a:cxn ang="0">
                  <a:pos x="48" y="44"/>
                </a:cxn>
                <a:cxn ang="0">
                  <a:pos x="48" y="44"/>
                </a:cxn>
                <a:cxn ang="0">
                  <a:pos x="60" y="44"/>
                </a:cxn>
                <a:cxn ang="0">
                  <a:pos x="60" y="0"/>
                </a:cxn>
                <a:cxn ang="0">
                  <a:pos x="60" y="0"/>
                </a:cxn>
                <a:cxn ang="0">
                  <a:pos x="0" y="0"/>
                </a:cxn>
                <a:cxn ang="0">
                  <a:pos x="0" y="44"/>
                </a:cxn>
              </a:cxnLst>
              <a:rect l="0" t="0" r="r" b="b"/>
              <a:pathLst>
                <a:path w="60" h="44">
                  <a:moveTo>
                    <a:pt x="0" y="44"/>
                  </a:moveTo>
                  <a:lnTo>
                    <a:pt x="12" y="44"/>
                  </a:lnTo>
                  <a:lnTo>
                    <a:pt x="12" y="24"/>
                  </a:lnTo>
                  <a:lnTo>
                    <a:pt x="24" y="24"/>
                  </a:lnTo>
                  <a:lnTo>
                    <a:pt x="24" y="44"/>
                  </a:lnTo>
                  <a:lnTo>
                    <a:pt x="24" y="44"/>
                  </a:lnTo>
                  <a:lnTo>
                    <a:pt x="36" y="44"/>
                  </a:lnTo>
                  <a:lnTo>
                    <a:pt x="36" y="24"/>
                  </a:lnTo>
                  <a:lnTo>
                    <a:pt x="48" y="24"/>
                  </a:lnTo>
                  <a:lnTo>
                    <a:pt x="48" y="44"/>
                  </a:lnTo>
                  <a:lnTo>
                    <a:pt x="48" y="44"/>
                  </a:lnTo>
                  <a:lnTo>
                    <a:pt x="60" y="44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0" y="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87" name="Freeform 1033"/>
            <p:cNvSpPr>
              <a:spLocks/>
            </p:cNvSpPr>
            <p:nvPr/>
          </p:nvSpPr>
          <p:spPr bwMode="auto">
            <a:xfrm>
              <a:off x="10174288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88" name="Freeform 1034"/>
            <p:cNvSpPr>
              <a:spLocks/>
            </p:cNvSpPr>
            <p:nvPr/>
          </p:nvSpPr>
          <p:spPr bwMode="auto">
            <a:xfrm>
              <a:off x="10212388" y="-1779588"/>
              <a:ext cx="57150" cy="69850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36" y="44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24" y="0"/>
                </a:cxn>
                <a:cxn ang="0">
                  <a:pos x="24" y="24"/>
                </a:cxn>
              </a:cxnLst>
              <a:rect l="0" t="0" r="r" b="b"/>
              <a:pathLst>
                <a:path w="36" h="44">
                  <a:moveTo>
                    <a:pt x="24" y="24"/>
                  </a:move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36" y="44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24" y="0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89" name="Freeform 1035"/>
            <p:cNvSpPr>
              <a:spLocks/>
            </p:cNvSpPr>
            <p:nvPr/>
          </p:nvSpPr>
          <p:spPr bwMode="auto">
            <a:xfrm>
              <a:off x="10285413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90" name="Freeform 1036"/>
            <p:cNvSpPr>
              <a:spLocks/>
            </p:cNvSpPr>
            <p:nvPr/>
          </p:nvSpPr>
          <p:spPr bwMode="auto">
            <a:xfrm>
              <a:off x="10342563" y="-1779588"/>
              <a:ext cx="73025" cy="69850"/>
            </a:xfrm>
            <a:custGeom>
              <a:avLst/>
              <a:gdLst/>
              <a:ahLst/>
              <a:cxnLst>
                <a:cxn ang="0">
                  <a:pos x="34" y="24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0" y="24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2" y="24"/>
                </a:cxn>
                <a:cxn ang="0">
                  <a:pos x="22" y="24"/>
                </a:cxn>
                <a:cxn ang="0">
                  <a:pos x="22" y="44"/>
                </a:cxn>
                <a:cxn ang="0">
                  <a:pos x="22" y="44"/>
                </a:cxn>
                <a:cxn ang="0">
                  <a:pos x="34" y="44"/>
                </a:cxn>
                <a:cxn ang="0">
                  <a:pos x="34" y="44"/>
                </a:cxn>
                <a:cxn ang="0">
                  <a:pos x="34" y="24"/>
                </a:cxn>
                <a:cxn ang="0">
                  <a:pos x="46" y="24"/>
                </a:cxn>
                <a:cxn ang="0">
                  <a:pos x="46" y="24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34" y="0"/>
                </a:cxn>
                <a:cxn ang="0">
                  <a:pos x="34" y="0"/>
                </a:cxn>
                <a:cxn ang="0">
                  <a:pos x="34" y="24"/>
                </a:cxn>
                <a:cxn ang="0">
                  <a:pos x="34" y="24"/>
                </a:cxn>
              </a:cxnLst>
              <a:rect l="0" t="0" r="r" b="b"/>
              <a:pathLst>
                <a:path w="46" h="44">
                  <a:moveTo>
                    <a:pt x="34" y="24"/>
                  </a:moveTo>
                  <a:lnTo>
                    <a:pt x="24" y="24"/>
                  </a:lnTo>
                  <a:lnTo>
                    <a:pt x="24" y="24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24"/>
                  </a:lnTo>
                  <a:lnTo>
                    <a:pt x="22" y="24"/>
                  </a:lnTo>
                  <a:lnTo>
                    <a:pt x="22" y="24"/>
                  </a:lnTo>
                  <a:lnTo>
                    <a:pt x="22" y="44"/>
                  </a:lnTo>
                  <a:lnTo>
                    <a:pt x="22" y="44"/>
                  </a:lnTo>
                  <a:lnTo>
                    <a:pt x="34" y="44"/>
                  </a:lnTo>
                  <a:lnTo>
                    <a:pt x="34" y="44"/>
                  </a:lnTo>
                  <a:lnTo>
                    <a:pt x="34" y="24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4" y="24"/>
                  </a:lnTo>
                  <a:lnTo>
                    <a:pt x="3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91" name="Freeform 1037"/>
            <p:cNvSpPr>
              <a:spLocks/>
            </p:cNvSpPr>
            <p:nvPr/>
          </p:nvSpPr>
          <p:spPr bwMode="auto">
            <a:xfrm>
              <a:off x="10323513" y="-1779588"/>
              <a:ext cx="19050" cy="3810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</a:cxnLst>
              <a:rect l="0" t="0" r="r" b="b"/>
              <a:pathLst>
                <a:path w="12" h="24">
                  <a:moveTo>
                    <a:pt x="12" y="0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92" name="Freeform 1038"/>
            <p:cNvSpPr>
              <a:spLocks/>
            </p:cNvSpPr>
            <p:nvPr/>
          </p:nvSpPr>
          <p:spPr bwMode="auto">
            <a:xfrm>
              <a:off x="10434638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93" name="Freeform 1039"/>
            <p:cNvSpPr>
              <a:spLocks/>
            </p:cNvSpPr>
            <p:nvPr/>
          </p:nvSpPr>
          <p:spPr bwMode="auto">
            <a:xfrm>
              <a:off x="10469563" y="-1779588"/>
              <a:ext cx="22225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4" y="44"/>
                </a:cxn>
                <a:cxn ang="0">
                  <a:pos x="14" y="44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4" h="44">
                  <a:moveTo>
                    <a:pt x="0" y="44"/>
                  </a:moveTo>
                  <a:lnTo>
                    <a:pt x="0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94" name="Freeform 1040"/>
            <p:cNvSpPr>
              <a:spLocks/>
            </p:cNvSpPr>
            <p:nvPr/>
          </p:nvSpPr>
          <p:spPr bwMode="auto">
            <a:xfrm>
              <a:off x="10507663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95" name="Freeform 1041"/>
            <p:cNvSpPr>
              <a:spLocks/>
            </p:cNvSpPr>
            <p:nvPr/>
          </p:nvSpPr>
          <p:spPr bwMode="auto">
            <a:xfrm>
              <a:off x="10545763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96" name="Freeform 1042"/>
            <p:cNvSpPr>
              <a:spLocks/>
            </p:cNvSpPr>
            <p:nvPr/>
          </p:nvSpPr>
          <p:spPr bwMode="auto">
            <a:xfrm>
              <a:off x="10580688" y="-1779588"/>
              <a:ext cx="57150" cy="66675"/>
            </a:xfrm>
            <a:custGeom>
              <a:avLst/>
              <a:gdLst/>
              <a:ahLst/>
              <a:cxnLst>
                <a:cxn ang="0">
                  <a:pos x="0" y="42"/>
                </a:cxn>
                <a:cxn ang="0">
                  <a:pos x="0" y="42"/>
                </a:cxn>
                <a:cxn ang="0">
                  <a:pos x="14" y="42"/>
                </a:cxn>
                <a:cxn ang="0">
                  <a:pos x="14" y="24"/>
                </a:cxn>
                <a:cxn ang="0">
                  <a:pos x="24" y="24"/>
                </a:cxn>
                <a:cxn ang="0">
                  <a:pos x="24" y="42"/>
                </a:cxn>
                <a:cxn ang="0">
                  <a:pos x="36" y="42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0" y="0"/>
                </a:cxn>
                <a:cxn ang="0">
                  <a:pos x="0" y="42"/>
                </a:cxn>
              </a:cxnLst>
              <a:rect l="0" t="0" r="r" b="b"/>
              <a:pathLst>
                <a:path w="36" h="42">
                  <a:moveTo>
                    <a:pt x="0" y="42"/>
                  </a:moveTo>
                  <a:lnTo>
                    <a:pt x="0" y="42"/>
                  </a:lnTo>
                  <a:lnTo>
                    <a:pt x="14" y="42"/>
                  </a:lnTo>
                  <a:lnTo>
                    <a:pt x="14" y="24"/>
                  </a:lnTo>
                  <a:lnTo>
                    <a:pt x="24" y="24"/>
                  </a:lnTo>
                  <a:lnTo>
                    <a:pt x="24" y="42"/>
                  </a:lnTo>
                  <a:lnTo>
                    <a:pt x="36" y="4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0" y="0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97" name="Freeform 1043"/>
            <p:cNvSpPr>
              <a:spLocks/>
            </p:cNvSpPr>
            <p:nvPr/>
          </p:nvSpPr>
          <p:spPr bwMode="auto">
            <a:xfrm>
              <a:off x="10298113" y="-4021138"/>
              <a:ext cx="50800" cy="47625"/>
            </a:xfrm>
            <a:custGeom>
              <a:avLst/>
              <a:gdLst/>
              <a:ahLst/>
              <a:cxnLst>
                <a:cxn ang="0">
                  <a:pos x="22" y="24"/>
                </a:cxn>
                <a:cxn ang="0">
                  <a:pos x="16" y="24"/>
                </a:cxn>
                <a:cxn ang="0">
                  <a:pos x="10" y="24"/>
                </a:cxn>
                <a:cxn ang="0">
                  <a:pos x="0" y="20"/>
                </a:cxn>
                <a:cxn ang="0">
                  <a:pos x="2" y="24"/>
                </a:cxn>
                <a:cxn ang="0">
                  <a:pos x="4" y="28"/>
                </a:cxn>
                <a:cxn ang="0">
                  <a:pos x="16" y="30"/>
                </a:cxn>
                <a:cxn ang="0">
                  <a:pos x="24" y="28"/>
                </a:cxn>
                <a:cxn ang="0">
                  <a:pos x="30" y="26"/>
                </a:cxn>
                <a:cxn ang="0">
                  <a:pos x="32" y="20"/>
                </a:cxn>
                <a:cxn ang="0">
                  <a:pos x="30" y="16"/>
                </a:cxn>
                <a:cxn ang="0">
                  <a:pos x="26" y="12"/>
                </a:cxn>
                <a:cxn ang="0">
                  <a:pos x="18" y="10"/>
                </a:cxn>
                <a:cxn ang="0">
                  <a:pos x="10" y="8"/>
                </a:cxn>
                <a:cxn ang="0">
                  <a:pos x="8" y="8"/>
                </a:cxn>
                <a:cxn ang="0">
                  <a:pos x="10" y="6"/>
                </a:cxn>
                <a:cxn ang="0">
                  <a:pos x="16" y="4"/>
                </a:cxn>
                <a:cxn ang="0">
                  <a:pos x="20" y="6"/>
                </a:cxn>
                <a:cxn ang="0">
                  <a:pos x="22" y="8"/>
                </a:cxn>
                <a:cxn ang="0">
                  <a:pos x="32" y="8"/>
                </a:cxn>
                <a:cxn ang="0">
                  <a:pos x="28" y="2"/>
                </a:cxn>
                <a:cxn ang="0">
                  <a:pos x="22" y="0"/>
                </a:cxn>
                <a:cxn ang="0">
                  <a:pos x="16" y="0"/>
                </a:cxn>
                <a:cxn ang="0">
                  <a:pos x="8" y="0"/>
                </a:cxn>
                <a:cxn ang="0">
                  <a:pos x="2" y="4"/>
                </a:cxn>
                <a:cxn ang="0">
                  <a:pos x="2" y="8"/>
                </a:cxn>
                <a:cxn ang="0">
                  <a:pos x="4" y="14"/>
                </a:cxn>
                <a:cxn ang="0">
                  <a:pos x="14" y="16"/>
                </a:cxn>
                <a:cxn ang="0">
                  <a:pos x="20" y="18"/>
                </a:cxn>
                <a:cxn ang="0">
                  <a:pos x="24" y="18"/>
                </a:cxn>
                <a:cxn ang="0">
                  <a:pos x="24" y="20"/>
                </a:cxn>
                <a:cxn ang="0">
                  <a:pos x="22" y="24"/>
                </a:cxn>
              </a:cxnLst>
              <a:rect l="0" t="0" r="r" b="b"/>
              <a:pathLst>
                <a:path w="32" h="30">
                  <a:moveTo>
                    <a:pt x="22" y="24"/>
                  </a:moveTo>
                  <a:lnTo>
                    <a:pt x="22" y="24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8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2" y="24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10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24" y="28"/>
                  </a:lnTo>
                  <a:lnTo>
                    <a:pt x="24" y="28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2" y="20"/>
                  </a:lnTo>
                  <a:lnTo>
                    <a:pt x="32" y="20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2" y="8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30" y="4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2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10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4" y="20"/>
                  </a:lnTo>
                  <a:lnTo>
                    <a:pt x="24" y="20"/>
                  </a:lnTo>
                  <a:lnTo>
                    <a:pt x="22" y="24"/>
                  </a:lnTo>
                  <a:lnTo>
                    <a:pt x="22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98" name="Freeform 1044"/>
            <p:cNvSpPr>
              <a:spLocks/>
            </p:cNvSpPr>
            <p:nvPr/>
          </p:nvSpPr>
          <p:spPr bwMode="auto">
            <a:xfrm>
              <a:off x="9758363" y="-4021138"/>
              <a:ext cx="15875" cy="31750"/>
            </a:xfrm>
            <a:custGeom>
              <a:avLst/>
              <a:gdLst/>
              <a:ahLst/>
              <a:cxnLst>
                <a:cxn ang="0">
                  <a:pos x="2" y="20"/>
                </a:cxn>
                <a:cxn ang="0">
                  <a:pos x="2" y="20"/>
                </a:cxn>
                <a:cxn ang="0">
                  <a:pos x="4" y="20"/>
                </a:cxn>
                <a:cxn ang="0">
                  <a:pos x="4" y="20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10" y="18"/>
                </a:cxn>
                <a:cxn ang="0">
                  <a:pos x="10" y="18"/>
                </a:cxn>
                <a:cxn ang="0">
                  <a:pos x="10" y="10"/>
                </a:cxn>
                <a:cxn ang="0">
                  <a:pos x="10" y="10"/>
                </a:cxn>
                <a:cxn ang="0">
                  <a:pos x="10" y="2"/>
                </a:cxn>
                <a:cxn ang="0">
                  <a:pos x="10" y="2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2" y="20"/>
                </a:cxn>
                <a:cxn ang="0">
                  <a:pos x="2" y="20"/>
                </a:cxn>
              </a:cxnLst>
              <a:rect l="0" t="0" r="r" b="b"/>
              <a:pathLst>
                <a:path w="10" h="20">
                  <a:moveTo>
                    <a:pt x="2" y="20"/>
                  </a:moveTo>
                  <a:lnTo>
                    <a:pt x="2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20"/>
                  </a:lnTo>
                  <a:lnTo>
                    <a:pt x="2" y="20"/>
                  </a:lnTo>
                  <a:close/>
                </a:path>
              </a:pathLst>
            </a:custGeom>
            <a:solidFill>
              <a:srgbClr val="21212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99" name="Freeform 1045"/>
            <p:cNvSpPr>
              <a:spLocks/>
            </p:cNvSpPr>
            <p:nvPr/>
          </p:nvSpPr>
          <p:spPr bwMode="auto">
            <a:xfrm>
              <a:off x="10225088" y="-4014788"/>
              <a:ext cx="15875" cy="31750"/>
            </a:xfrm>
            <a:custGeom>
              <a:avLst/>
              <a:gdLst/>
              <a:ahLst/>
              <a:cxnLst>
                <a:cxn ang="0">
                  <a:pos x="4" y="20"/>
                </a:cxn>
                <a:cxn ang="0">
                  <a:pos x="4" y="20"/>
                </a:cxn>
                <a:cxn ang="0">
                  <a:pos x="6" y="20"/>
                </a:cxn>
                <a:cxn ang="0">
                  <a:pos x="6" y="20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10" y="16"/>
                </a:cxn>
                <a:cxn ang="0">
                  <a:pos x="10" y="16"/>
                </a:cxn>
                <a:cxn ang="0">
                  <a:pos x="10" y="10"/>
                </a:cxn>
                <a:cxn ang="0">
                  <a:pos x="10" y="10"/>
                </a:cxn>
                <a:cxn ang="0">
                  <a:pos x="10" y="2"/>
                </a:cxn>
                <a:cxn ang="0">
                  <a:pos x="10" y="2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2" y="16"/>
                </a:cxn>
                <a:cxn ang="0">
                  <a:pos x="2" y="16"/>
                </a:cxn>
                <a:cxn ang="0">
                  <a:pos x="4" y="20"/>
                </a:cxn>
                <a:cxn ang="0">
                  <a:pos x="4" y="20"/>
                </a:cxn>
              </a:cxnLst>
              <a:rect l="0" t="0" r="r" b="b"/>
              <a:pathLst>
                <a:path w="10" h="20">
                  <a:moveTo>
                    <a:pt x="4" y="20"/>
                  </a:moveTo>
                  <a:lnTo>
                    <a:pt x="4" y="20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4" y="20"/>
                  </a:lnTo>
                  <a:lnTo>
                    <a:pt x="4" y="20"/>
                  </a:lnTo>
                  <a:close/>
                </a:path>
              </a:pathLst>
            </a:custGeom>
            <a:solidFill>
              <a:srgbClr val="21212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00" name="Freeform 1046"/>
            <p:cNvSpPr>
              <a:spLocks/>
            </p:cNvSpPr>
            <p:nvPr/>
          </p:nvSpPr>
          <p:spPr bwMode="auto">
            <a:xfrm>
              <a:off x="10177463" y="-4014788"/>
              <a:ext cx="15875" cy="31750"/>
            </a:xfrm>
            <a:custGeom>
              <a:avLst/>
              <a:gdLst/>
              <a:ahLst/>
              <a:cxnLst>
                <a:cxn ang="0">
                  <a:pos x="2" y="20"/>
                </a:cxn>
                <a:cxn ang="0">
                  <a:pos x="2" y="20"/>
                </a:cxn>
                <a:cxn ang="0">
                  <a:pos x="4" y="20"/>
                </a:cxn>
                <a:cxn ang="0">
                  <a:pos x="4" y="20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0" y="10"/>
                </a:cxn>
                <a:cxn ang="0">
                  <a:pos x="10" y="10"/>
                </a:cxn>
                <a:cxn ang="0">
                  <a:pos x="8" y="2"/>
                </a:cxn>
                <a:cxn ang="0">
                  <a:pos x="8" y="2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2" y="20"/>
                </a:cxn>
                <a:cxn ang="0">
                  <a:pos x="2" y="20"/>
                </a:cxn>
              </a:cxnLst>
              <a:rect l="0" t="0" r="r" b="b"/>
              <a:pathLst>
                <a:path w="10" h="20">
                  <a:moveTo>
                    <a:pt x="2" y="20"/>
                  </a:moveTo>
                  <a:lnTo>
                    <a:pt x="2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20"/>
                  </a:lnTo>
                  <a:lnTo>
                    <a:pt x="2" y="20"/>
                  </a:lnTo>
                  <a:close/>
                </a:path>
              </a:pathLst>
            </a:custGeom>
            <a:solidFill>
              <a:srgbClr val="21212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01" name="Freeform 1047"/>
            <p:cNvSpPr>
              <a:spLocks/>
            </p:cNvSpPr>
            <p:nvPr/>
          </p:nvSpPr>
          <p:spPr bwMode="auto">
            <a:xfrm>
              <a:off x="9434513" y="-4027488"/>
              <a:ext cx="41275" cy="69850"/>
            </a:xfrm>
            <a:custGeom>
              <a:avLst/>
              <a:gdLst/>
              <a:ahLst/>
              <a:cxnLst>
                <a:cxn ang="0">
                  <a:pos x="6" y="42"/>
                </a:cxn>
                <a:cxn ang="0">
                  <a:pos x="14" y="44"/>
                </a:cxn>
                <a:cxn ang="0">
                  <a:pos x="20" y="42"/>
                </a:cxn>
                <a:cxn ang="0">
                  <a:pos x="24" y="38"/>
                </a:cxn>
                <a:cxn ang="0">
                  <a:pos x="26" y="30"/>
                </a:cxn>
                <a:cxn ang="0">
                  <a:pos x="24" y="22"/>
                </a:cxn>
                <a:cxn ang="0">
                  <a:pos x="20" y="20"/>
                </a:cxn>
                <a:cxn ang="0">
                  <a:pos x="24" y="16"/>
                </a:cxn>
                <a:cxn ang="0">
                  <a:pos x="24" y="12"/>
                </a:cxn>
                <a:cxn ang="0">
                  <a:pos x="22" y="4"/>
                </a:cxn>
                <a:cxn ang="0">
                  <a:pos x="18" y="2"/>
                </a:cxn>
                <a:cxn ang="0">
                  <a:pos x="12" y="0"/>
                </a:cxn>
                <a:cxn ang="0">
                  <a:pos x="4" y="2"/>
                </a:cxn>
                <a:cxn ang="0">
                  <a:pos x="2" y="6"/>
                </a:cxn>
                <a:cxn ang="0">
                  <a:pos x="0" y="14"/>
                </a:cxn>
                <a:cxn ang="0">
                  <a:pos x="12" y="10"/>
                </a:cxn>
                <a:cxn ang="0">
                  <a:pos x="12" y="8"/>
                </a:cxn>
                <a:cxn ang="0">
                  <a:pos x="14" y="6"/>
                </a:cxn>
                <a:cxn ang="0">
                  <a:pos x="14" y="8"/>
                </a:cxn>
                <a:cxn ang="0">
                  <a:pos x="16" y="10"/>
                </a:cxn>
                <a:cxn ang="0">
                  <a:pos x="16" y="12"/>
                </a:cxn>
                <a:cxn ang="0">
                  <a:pos x="14" y="16"/>
                </a:cxn>
                <a:cxn ang="0">
                  <a:pos x="14" y="16"/>
                </a:cxn>
                <a:cxn ang="0">
                  <a:pos x="8" y="24"/>
                </a:cxn>
                <a:cxn ang="0">
                  <a:pos x="12" y="24"/>
                </a:cxn>
                <a:cxn ang="0">
                  <a:pos x="14" y="24"/>
                </a:cxn>
                <a:cxn ang="0">
                  <a:pos x="16" y="28"/>
                </a:cxn>
                <a:cxn ang="0">
                  <a:pos x="16" y="32"/>
                </a:cxn>
                <a:cxn ang="0">
                  <a:pos x="14" y="36"/>
                </a:cxn>
                <a:cxn ang="0">
                  <a:pos x="14" y="38"/>
                </a:cxn>
                <a:cxn ang="0">
                  <a:pos x="12" y="36"/>
                </a:cxn>
                <a:cxn ang="0">
                  <a:pos x="12" y="26"/>
                </a:cxn>
                <a:cxn ang="0">
                  <a:pos x="0" y="30"/>
                </a:cxn>
                <a:cxn ang="0">
                  <a:pos x="2" y="38"/>
                </a:cxn>
                <a:cxn ang="0">
                  <a:pos x="6" y="42"/>
                </a:cxn>
              </a:cxnLst>
              <a:rect l="0" t="0" r="r" b="b"/>
              <a:pathLst>
                <a:path w="26" h="44">
                  <a:moveTo>
                    <a:pt x="6" y="42"/>
                  </a:moveTo>
                  <a:lnTo>
                    <a:pt x="6" y="42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20" y="42"/>
                  </a:lnTo>
                  <a:lnTo>
                    <a:pt x="20" y="42"/>
                  </a:lnTo>
                  <a:lnTo>
                    <a:pt x="24" y="38"/>
                  </a:lnTo>
                  <a:lnTo>
                    <a:pt x="24" y="38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4" y="22"/>
                  </a:lnTo>
                  <a:lnTo>
                    <a:pt x="24" y="22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4" y="6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2" y="6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12" y="14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6" y="10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8" y="18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6" y="28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14" y="36"/>
                  </a:lnTo>
                  <a:lnTo>
                    <a:pt x="14" y="36"/>
                  </a:lnTo>
                  <a:lnTo>
                    <a:pt x="14" y="38"/>
                  </a:lnTo>
                  <a:lnTo>
                    <a:pt x="14" y="38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12" y="32"/>
                  </a:lnTo>
                  <a:lnTo>
                    <a:pt x="12" y="26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38"/>
                  </a:lnTo>
                  <a:lnTo>
                    <a:pt x="2" y="38"/>
                  </a:lnTo>
                  <a:lnTo>
                    <a:pt x="6" y="42"/>
                  </a:lnTo>
                  <a:lnTo>
                    <a:pt x="6" y="4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02" name="Freeform 1048"/>
            <p:cNvSpPr>
              <a:spLocks/>
            </p:cNvSpPr>
            <p:nvPr/>
          </p:nvSpPr>
          <p:spPr bwMode="auto">
            <a:xfrm>
              <a:off x="10117138" y="-4024313"/>
              <a:ext cx="28575" cy="47625"/>
            </a:xfrm>
            <a:custGeom>
              <a:avLst/>
              <a:gdLst/>
              <a:ahLst/>
              <a:cxnLst>
                <a:cxn ang="0">
                  <a:pos x="10" y="30"/>
                </a:cxn>
                <a:cxn ang="0">
                  <a:pos x="18" y="30"/>
                </a:cxn>
                <a:cxn ang="0">
                  <a:pos x="18" y="0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0" y="8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10" y="8"/>
                </a:cxn>
                <a:cxn ang="0">
                  <a:pos x="10" y="30"/>
                </a:cxn>
              </a:cxnLst>
              <a:rect l="0" t="0" r="r" b="b"/>
              <a:pathLst>
                <a:path w="18" h="30">
                  <a:moveTo>
                    <a:pt x="10" y="30"/>
                  </a:moveTo>
                  <a:lnTo>
                    <a:pt x="18" y="30"/>
                  </a:lnTo>
                  <a:lnTo>
                    <a:pt x="18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6"/>
                  </a:lnTo>
                  <a:lnTo>
                    <a:pt x="8" y="6"/>
                  </a:lnTo>
                  <a:lnTo>
                    <a:pt x="0" y="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0" y="8"/>
                  </a:lnTo>
                  <a:lnTo>
                    <a:pt x="10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03" name="Freeform 1049"/>
            <p:cNvSpPr>
              <a:spLocks noEditPoints="1"/>
            </p:cNvSpPr>
            <p:nvPr/>
          </p:nvSpPr>
          <p:spPr bwMode="auto">
            <a:xfrm>
              <a:off x="10164763" y="-4024313"/>
              <a:ext cx="41275" cy="47625"/>
            </a:xfrm>
            <a:custGeom>
              <a:avLst/>
              <a:gdLst/>
              <a:ahLst/>
              <a:cxnLst>
                <a:cxn ang="0">
                  <a:pos x="12" y="30"/>
                </a:cxn>
                <a:cxn ang="0">
                  <a:pos x="12" y="30"/>
                </a:cxn>
                <a:cxn ang="0">
                  <a:pos x="18" y="30"/>
                </a:cxn>
                <a:cxn ang="0">
                  <a:pos x="22" y="28"/>
                </a:cxn>
                <a:cxn ang="0">
                  <a:pos x="22" y="28"/>
                </a:cxn>
                <a:cxn ang="0">
                  <a:pos x="24" y="22"/>
                </a:cxn>
                <a:cxn ang="0">
                  <a:pos x="26" y="16"/>
                </a:cxn>
                <a:cxn ang="0">
                  <a:pos x="26" y="16"/>
                </a:cxn>
                <a:cxn ang="0">
                  <a:pos x="24" y="8"/>
                </a:cxn>
                <a:cxn ang="0">
                  <a:pos x="22" y="4"/>
                </a:cxn>
                <a:cxn ang="0">
                  <a:pos x="22" y="4"/>
                </a:cxn>
                <a:cxn ang="0">
                  <a:pos x="18" y="2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0" y="8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22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8" y="30"/>
                </a:cxn>
                <a:cxn ang="0">
                  <a:pos x="12" y="30"/>
                </a:cxn>
                <a:cxn ang="0">
                  <a:pos x="12" y="30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10" y="6"/>
                </a:cxn>
                <a:cxn ang="0">
                  <a:pos x="10" y="6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6" y="6"/>
                </a:cxn>
                <a:cxn ang="0">
                  <a:pos x="16" y="6"/>
                </a:cxn>
                <a:cxn ang="0">
                  <a:pos x="16" y="8"/>
                </a:cxn>
                <a:cxn ang="0">
                  <a:pos x="16" y="8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6" y="22"/>
                </a:cxn>
                <a:cxn ang="0">
                  <a:pos x="16" y="22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0" y="26"/>
                </a:cxn>
                <a:cxn ang="0">
                  <a:pos x="10" y="26"/>
                </a:cxn>
                <a:cxn ang="0">
                  <a:pos x="8" y="22"/>
                </a:cxn>
                <a:cxn ang="0">
                  <a:pos x="8" y="2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8" y="8"/>
                </a:cxn>
                <a:cxn ang="0">
                  <a:pos x="8" y="8"/>
                </a:cxn>
              </a:cxnLst>
              <a:rect l="0" t="0" r="r" b="b"/>
              <a:pathLst>
                <a:path w="26" h="30">
                  <a:moveTo>
                    <a:pt x="12" y="30"/>
                  </a:moveTo>
                  <a:lnTo>
                    <a:pt x="12" y="30"/>
                  </a:lnTo>
                  <a:lnTo>
                    <a:pt x="18" y="30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4" y="22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4" y="8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8" y="30"/>
                  </a:lnTo>
                  <a:lnTo>
                    <a:pt x="12" y="30"/>
                  </a:lnTo>
                  <a:lnTo>
                    <a:pt x="12" y="30"/>
                  </a:lnTo>
                  <a:close/>
                  <a:moveTo>
                    <a:pt x="8" y="8"/>
                  </a:moveTo>
                  <a:lnTo>
                    <a:pt x="8" y="8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6" y="22"/>
                  </a:lnTo>
                  <a:lnTo>
                    <a:pt x="16" y="22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8"/>
                  </a:lnTo>
                  <a:lnTo>
                    <a:pt x="8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04" name="Freeform 1050"/>
            <p:cNvSpPr>
              <a:spLocks noEditPoints="1"/>
            </p:cNvSpPr>
            <p:nvPr/>
          </p:nvSpPr>
          <p:spPr bwMode="auto">
            <a:xfrm>
              <a:off x="10212388" y="-4024313"/>
              <a:ext cx="41275" cy="47625"/>
            </a:xfrm>
            <a:custGeom>
              <a:avLst/>
              <a:gdLst/>
              <a:ahLst/>
              <a:cxnLst>
                <a:cxn ang="0">
                  <a:pos x="14" y="30"/>
                </a:cxn>
                <a:cxn ang="0">
                  <a:pos x="14" y="30"/>
                </a:cxn>
                <a:cxn ang="0">
                  <a:pos x="18" y="30"/>
                </a:cxn>
                <a:cxn ang="0">
                  <a:pos x="22" y="28"/>
                </a:cxn>
                <a:cxn ang="0">
                  <a:pos x="22" y="28"/>
                </a:cxn>
                <a:cxn ang="0">
                  <a:pos x="26" y="22"/>
                </a:cxn>
                <a:cxn ang="0">
                  <a:pos x="26" y="16"/>
                </a:cxn>
                <a:cxn ang="0">
                  <a:pos x="26" y="16"/>
                </a:cxn>
                <a:cxn ang="0">
                  <a:pos x="26" y="8"/>
                </a:cxn>
                <a:cxn ang="0">
                  <a:pos x="22" y="4"/>
                </a:cxn>
                <a:cxn ang="0">
                  <a:pos x="22" y="4"/>
                </a:cxn>
                <a:cxn ang="0">
                  <a:pos x="18" y="2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2" y="8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2" y="22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8" y="30"/>
                </a:cxn>
                <a:cxn ang="0">
                  <a:pos x="14" y="30"/>
                </a:cxn>
                <a:cxn ang="0">
                  <a:pos x="14" y="30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4" y="6"/>
                </a:cxn>
                <a:cxn ang="0">
                  <a:pos x="14" y="6"/>
                </a:cxn>
                <a:cxn ang="0">
                  <a:pos x="16" y="6"/>
                </a:cxn>
                <a:cxn ang="0">
                  <a:pos x="16" y="6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8" y="22"/>
                </a:cxn>
                <a:cxn ang="0">
                  <a:pos x="18" y="22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4" y="26"/>
                </a:cxn>
                <a:cxn ang="0">
                  <a:pos x="14" y="2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0" y="22"/>
                </a:cxn>
                <a:cxn ang="0">
                  <a:pos x="10" y="2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0" y="8"/>
                </a:cxn>
                <a:cxn ang="0">
                  <a:pos x="10" y="8"/>
                </a:cxn>
              </a:cxnLst>
              <a:rect l="0" t="0" r="r" b="b"/>
              <a:pathLst>
                <a:path w="26" h="30">
                  <a:moveTo>
                    <a:pt x="14" y="30"/>
                  </a:moveTo>
                  <a:lnTo>
                    <a:pt x="14" y="30"/>
                  </a:lnTo>
                  <a:lnTo>
                    <a:pt x="18" y="30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6" y="22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8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2" y="8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22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8" y="30"/>
                  </a:lnTo>
                  <a:lnTo>
                    <a:pt x="14" y="30"/>
                  </a:lnTo>
                  <a:lnTo>
                    <a:pt x="14" y="30"/>
                  </a:lnTo>
                  <a:close/>
                  <a:moveTo>
                    <a:pt x="10" y="8"/>
                  </a:moveTo>
                  <a:lnTo>
                    <a:pt x="10" y="8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4" y="26"/>
                  </a:lnTo>
                  <a:lnTo>
                    <a:pt x="14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0" y="22"/>
                  </a:lnTo>
                  <a:lnTo>
                    <a:pt x="10" y="2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8"/>
                  </a:lnTo>
                  <a:lnTo>
                    <a:pt x="1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05" name="Rectangle 1051"/>
            <p:cNvSpPr>
              <a:spLocks noChangeArrowheads="1"/>
            </p:cNvSpPr>
            <p:nvPr/>
          </p:nvSpPr>
          <p:spPr bwMode="auto">
            <a:xfrm>
              <a:off x="10263188" y="-3998913"/>
              <a:ext cx="25400" cy="952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06" name="Freeform 1052"/>
            <p:cNvSpPr>
              <a:spLocks/>
            </p:cNvSpPr>
            <p:nvPr/>
          </p:nvSpPr>
          <p:spPr bwMode="auto">
            <a:xfrm>
              <a:off x="8780463" y="-4024313"/>
              <a:ext cx="44450" cy="47625"/>
            </a:xfrm>
            <a:custGeom>
              <a:avLst/>
              <a:gdLst/>
              <a:ahLst/>
              <a:cxnLst>
                <a:cxn ang="0">
                  <a:pos x="28" y="24"/>
                </a:cxn>
                <a:cxn ang="0">
                  <a:pos x="8" y="24"/>
                </a:cxn>
                <a:cxn ang="0">
                  <a:pos x="8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28" y="30"/>
                </a:cxn>
                <a:cxn ang="0">
                  <a:pos x="28" y="24"/>
                </a:cxn>
              </a:cxnLst>
              <a:rect l="0" t="0" r="r" b="b"/>
              <a:pathLst>
                <a:path w="28" h="30">
                  <a:moveTo>
                    <a:pt x="28" y="24"/>
                  </a:moveTo>
                  <a:lnTo>
                    <a:pt x="8" y="24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28" y="30"/>
                  </a:lnTo>
                  <a:lnTo>
                    <a:pt x="2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07" name="Freeform 1053"/>
            <p:cNvSpPr>
              <a:spLocks/>
            </p:cNvSpPr>
            <p:nvPr/>
          </p:nvSpPr>
          <p:spPr bwMode="auto">
            <a:xfrm>
              <a:off x="8834438" y="-4024313"/>
              <a:ext cx="63500" cy="47625"/>
            </a:xfrm>
            <a:custGeom>
              <a:avLst/>
              <a:gdLst/>
              <a:ahLst/>
              <a:cxnLst>
                <a:cxn ang="0">
                  <a:pos x="8" y="6"/>
                </a:cxn>
                <a:cxn ang="0">
                  <a:pos x="16" y="30"/>
                </a:cxn>
                <a:cxn ang="0">
                  <a:pos x="24" y="30"/>
                </a:cxn>
                <a:cxn ang="0">
                  <a:pos x="32" y="6"/>
                </a:cxn>
                <a:cxn ang="0">
                  <a:pos x="32" y="30"/>
                </a:cxn>
                <a:cxn ang="0">
                  <a:pos x="40" y="30"/>
                </a:cxn>
                <a:cxn ang="0">
                  <a:pos x="40" y="0"/>
                </a:cxn>
                <a:cxn ang="0">
                  <a:pos x="26" y="0"/>
                </a:cxn>
                <a:cxn ang="0">
                  <a:pos x="20" y="2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8" y="30"/>
                </a:cxn>
                <a:cxn ang="0">
                  <a:pos x="8" y="6"/>
                </a:cxn>
              </a:cxnLst>
              <a:rect l="0" t="0" r="r" b="b"/>
              <a:pathLst>
                <a:path w="40" h="30">
                  <a:moveTo>
                    <a:pt x="8" y="6"/>
                  </a:moveTo>
                  <a:lnTo>
                    <a:pt x="16" y="30"/>
                  </a:lnTo>
                  <a:lnTo>
                    <a:pt x="24" y="30"/>
                  </a:lnTo>
                  <a:lnTo>
                    <a:pt x="32" y="6"/>
                  </a:lnTo>
                  <a:lnTo>
                    <a:pt x="32" y="30"/>
                  </a:lnTo>
                  <a:lnTo>
                    <a:pt x="40" y="30"/>
                  </a:lnTo>
                  <a:lnTo>
                    <a:pt x="40" y="0"/>
                  </a:lnTo>
                  <a:lnTo>
                    <a:pt x="26" y="0"/>
                  </a:lnTo>
                  <a:lnTo>
                    <a:pt x="20" y="2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8" y="3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08" name="Rectangle 1054"/>
            <p:cNvSpPr>
              <a:spLocks noChangeArrowheads="1"/>
            </p:cNvSpPr>
            <p:nvPr/>
          </p:nvSpPr>
          <p:spPr bwMode="auto">
            <a:xfrm>
              <a:off x="8755063" y="-4024313"/>
              <a:ext cx="12700" cy="4762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09" name="Freeform 1055"/>
            <p:cNvSpPr>
              <a:spLocks/>
            </p:cNvSpPr>
            <p:nvPr/>
          </p:nvSpPr>
          <p:spPr bwMode="auto">
            <a:xfrm>
              <a:off x="8701088" y="-4024313"/>
              <a:ext cx="44450" cy="47625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6" y="16"/>
                </a:cxn>
                <a:cxn ang="0">
                  <a:pos x="26" y="12"/>
                </a:cxn>
                <a:cxn ang="0">
                  <a:pos x="8" y="12"/>
                </a:cxn>
                <a:cxn ang="0">
                  <a:pos x="8" y="4"/>
                </a:cxn>
                <a:cxn ang="0">
                  <a:pos x="28" y="4"/>
                </a:cxn>
                <a:cxn ang="0">
                  <a:pos x="28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8" y="30"/>
                </a:cxn>
                <a:cxn ang="0">
                  <a:pos x="8" y="16"/>
                </a:cxn>
              </a:cxnLst>
              <a:rect l="0" t="0" r="r" b="b"/>
              <a:pathLst>
                <a:path w="28" h="30">
                  <a:moveTo>
                    <a:pt x="8" y="16"/>
                  </a:moveTo>
                  <a:lnTo>
                    <a:pt x="26" y="16"/>
                  </a:lnTo>
                  <a:lnTo>
                    <a:pt x="26" y="12"/>
                  </a:lnTo>
                  <a:lnTo>
                    <a:pt x="8" y="12"/>
                  </a:lnTo>
                  <a:lnTo>
                    <a:pt x="8" y="4"/>
                  </a:lnTo>
                  <a:lnTo>
                    <a:pt x="28" y="4"/>
                  </a:lnTo>
                  <a:lnTo>
                    <a:pt x="28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8" y="30"/>
                  </a:lnTo>
                  <a:lnTo>
                    <a:pt x="8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10" name="Freeform 1056"/>
            <p:cNvSpPr>
              <a:spLocks/>
            </p:cNvSpPr>
            <p:nvPr/>
          </p:nvSpPr>
          <p:spPr bwMode="auto">
            <a:xfrm>
              <a:off x="9898063" y="-4030663"/>
              <a:ext cx="25400" cy="47625"/>
            </a:xfrm>
            <a:custGeom>
              <a:avLst/>
              <a:gdLst/>
              <a:ahLst/>
              <a:cxnLst>
                <a:cxn ang="0">
                  <a:pos x="10" y="30"/>
                </a:cxn>
                <a:cxn ang="0">
                  <a:pos x="16" y="30"/>
                </a:cxn>
                <a:cxn ang="0">
                  <a:pos x="16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8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10" y="10"/>
                </a:cxn>
                <a:cxn ang="0">
                  <a:pos x="10" y="30"/>
                </a:cxn>
              </a:cxnLst>
              <a:rect l="0" t="0" r="r" b="b"/>
              <a:pathLst>
                <a:path w="16" h="30">
                  <a:moveTo>
                    <a:pt x="10" y="30"/>
                  </a:moveTo>
                  <a:lnTo>
                    <a:pt x="16" y="30"/>
                  </a:lnTo>
                  <a:lnTo>
                    <a:pt x="16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0" y="10"/>
                  </a:lnTo>
                  <a:lnTo>
                    <a:pt x="10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11" name="Freeform 1057"/>
            <p:cNvSpPr>
              <a:spLocks noEditPoints="1"/>
            </p:cNvSpPr>
            <p:nvPr/>
          </p:nvSpPr>
          <p:spPr bwMode="auto">
            <a:xfrm>
              <a:off x="9745663" y="-4030663"/>
              <a:ext cx="41275" cy="47625"/>
            </a:xfrm>
            <a:custGeom>
              <a:avLst/>
              <a:gdLst/>
              <a:ahLst/>
              <a:cxnLst>
                <a:cxn ang="0">
                  <a:pos x="12" y="30"/>
                </a:cxn>
                <a:cxn ang="0">
                  <a:pos x="12" y="30"/>
                </a:cxn>
                <a:cxn ang="0">
                  <a:pos x="18" y="30"/>
                </a:cxn>
                <a:cxn ang="0">
                  <a:pos x="22" y="28"/>
                </a:cxn>
                <a:cxn ang="0">
                  <a:pos x="22" y="28"/>
                </a:cxn>
                <a:cxn ang="0">
                  <a:pos x="24" y="22"/>
                </a:cxn>
                <a:cxn ang="0">
                  <a:pos x="26" y="16"/>
                </a:cxn>
                <a:cxn ang="0">
                  <a:pos x="26" y="16"/>
                </a:cxn>
                <a:cxn ang="0">
                  <a:pos x="24" y="8"/>
                </a:cxn>
                <a:cxn ang="0">
                  <a:pos x="22" y="4"/>
                </a:cxn>
                <a:cxn ang="0">
                  <a:pos x="22" y="4"/>
                </a:cxn>
                <a:cxn ang="0">
                  <a:pos x="18" y="2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0" y="8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22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8" y="30"/>
                </a:cxn>
                <a:cxn ang="0">
                  <a:pos x="12" y="30"/>
                </a:cxn>
                <a:cxn ang="0">
                  <a:pos x="12" y="30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10" y="6"/>
                </a:cxn>
                <a:cxn ang="0">
                  <a:pos x="10" y="6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6" y="6"/>
                </a:cxn>
                <a:cxn ang="0">
                  <a:pos x="16" y="6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8" y="24"/>
                </a:cxn>
                <a:cxn ang="0">
                  <a:pos x="18" y="24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0" y="26"/>
                </a:cxn>
                <a:cxn ang="0">
                  <a:pos x="10" y="26"/>
                </a:cxn>
                <a:cxn ang="0">
                  <a:pos x="8" y="22"/>
                </a:cxn>
                <a:cxn ang="0">
                  <a:pos x="8" y="2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8" y="8"/>
                </a:cxn>
                <a:cxn ang="0">
                  <a:pos x="8" y="8"/>
                </a:cxn>
              </a:cxnLst>
              <a:rect l="0" t="0" r="r" b="b"/>
              <a:pathLst>
                <a:path w="26" h="30">
                  <a:moveTo>
                    <a:pt x="12" y="30"/>
                  </a:moveTo>
                  <a:lnTo>
                    <a:pt x="12" y="30"/>
                  </a:lnTo>
                  <a:lnTo>
                    <a:pt x="18" y="30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4" y="22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4" y="8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8" y="30"/>
                  </a:lnTo>
                  <a:lnTo>
                    <a:pt x="12" y="30"/>
                  </a:lnTo>
                  <a:lnTo>
                    <a:pt x="12" y="30"/>
                  </a:lnTo>
                  <a:close/>
                  <a:moveTo>
                    <a:pt x="8" y="8"/>
                  </a:moveTo>
                  <a:lnTo>
                    <a:pt x="8" y="8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8"/>
                  </a:lnTo>
                  <a:lnTo>
                    <a:pt x="8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12" name="Freeform 1058"/>
            <p:cNvSpPr>
              <a:spLocks/>
            </p:cNvSpPr>
            <p:nvPr/>
          </p:nvSpPr>
          <p:spPr bwMode="auto">
            <a:xfrm>
              <a:off x="9844088" y="-4027488"/>
              <a:ext cx="44450" cy="44450"/>
            </a:xfrm>
            <a:custGeom>
              <a:avLst/>
              <a:gdLst/>
              <a:ahLst/>
              <a:cxnLst>
                <a:cxn ang="0">
                  <a:pos x="14" y="24"/>
                </a:cxn>
                <a:cxn ang="0">
                  <a:pos x="14" y="24"/>
                </a:cxn>
                <a:cxn ang="0">
                  <a:pos x="10" y="24"/>
                </a:cxn>
                <a:cxn ang="0">
                  <a:pos x="10" y="24"/>
                </a:cxn>
                <a:cxn ang="0">
                  <a:pos x="8" y="20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2" y="24"/>
                </a:cxn>
                <a:cxn ang="0">
                  <a:pos x="4" y="26"/>
                </a:cxn>
                <a:cxn ang="0">
                  <a:pos x="4" y="26"/>
                </a:cxn>
                <a:cxn ang="0">
                  <a:pos x="8" y="28"/>
                </a:cxn>
                <a:cxn ang="0">
                  <a:pos x="14" y="28"/>
                </a:cxn>
                <a:cxn ang="0">
                  <a:pos x="14" y="28"/>
                </a:cxn>
                <a:cxn ang="0">
                  <a:pos x="20" y="28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6" y="22"/>
                </a:cxn>
                <a:cxn ang="0">
                  <a:pos x="28" y="18"/>
                </a:cxn>
                <a:cxn ang="0">
                  <a:pos x="28" y="18"/>
                </a:cxn>
                <a:cxn ang="0">
                  <a:pos x="26" y="14"/>
                </a:cxn>
                <a:cxn ang="0">
                  <a:pos x="24" y="12"/>
                </a:cxn>
                <a:cxn ang="0">
                  <a:pos x="24" y="12"/>
                </a:cxn>
                <a:cxn ang="0">
                  <a:pos x="20" y="10"/>
                </a:cxn>
                <a:cxn ang="0">
                  <a:pos x="14" y="8"/>
                </a:cxn>
                <a:cxn ang="0">
                  <a:pos x="14" y="8"/>
                </a:cxn>
                <a:cxn ang="0">
                  <a:pos x="10" y="10"/>
                </a:cxn>
                <a:cxn ang="0">
                  <a:pos x="10" y="4"/>
                </a:cxn>
                <a:cxn ang="0">
                  <a:pos x="26" y="4"/>
                </a:cxn>
                <a:cxn ang="0">
                  <a:pos x="26" y="0"/>
                </a:cxn>
                <a:cxn ang="0">
                  <a:pos x="6" y="0"/>
                </a:cxn>
                <a:cxn ang="0">
                  <a:pos x="2" y="14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4" y="14"/>
                </a:cxn>
                <a:cxn ang="0">
                  <a:pos x="14" y="14"/>
                </a:cxn>
                <a:cxn ang="0">
                  <a:pos x="18" y="14"/>
                </a:cxn>
                <a:cxn ang="0">
                  <a:pos x="18" y="14"/>
                </a:cxn>
                <a:cxn ang="0">
                  <a:pos x="20" y="18"/>
                </a:cxn>
                <a:cxn ang="0">
                  <a:pos x="20" y="18"/>
                </a:cxn>
                <a:cxn ang="0">
                  <a:pos x="18" y="22"/>
                </a:cxn>
                <a:cxn ang="0">
                  <a:pos x="18" y="22"/>
                </a:cxn>
                <a:cxn ang="0">
                  <a:pos x="14" y="24"/>
                </a:cxn>
                <a:cxn ang="0">
                  <a:pos x="14" y="24"/>
                </a:cxn>
              </a:cxnLst>
              <a:rect l="0" t="0" r="r" b="b"/>
              <a:pathLst>
                <a:path w="28" h="28">
                  <a:moveTo>
                    <a:pt x="14" y="24"/>
                  </a:moveTo>
                  <a:lnTo>
                    <a:pt x="14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8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2" y="24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8" y="28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20" y="28"/>
                  </a:lnTo>
                  <a:lnTo>
                    <a:pt x="24" y="24"/>
                  </a:lnTo>
                  <a:lnTo>
                    <a:pt x="24" y="24"/>
                  </a:lnTo>
                  <a:lnTo>
                    <a:pt x="26" y="22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26" y="14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0" y="10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0" y="10"/>
                  </a:lnTo>
                  <a:lnTo>
                    <a:pt x="10" y="4"/>
                  </a:lnTo>
                  <a:lnTo>
                    <a:pt x="26" y="4"/>
                  </a:lnTo>
                  <a:lnTo>
                    <a:pt x="26" y="0"/>
                  </a:lnTo>
                  <a:lnTo>
                    <a:pt x="6" y="0"/>
                  </a:lnTo>
                  <a:lnTo>
                    <a:pt x="2" y="14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4" y="24"/>
                  </a:lnTo>
                  <a:lnTo>
                    <a:pt x="1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13" name="Freeform 1059"/>
            <p:cNvSpPr>
              <a:spLocks/>
            </p:cNvSpPr>
            <p:nvPr/>
          </p:nvSpPr>
          <p:spPr bwMode="auto">
            <a:xfrm>
              <a:off x="9793288" y="-4030663"/>
              <a:ext cx="41275" cy="47625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8"/>
                </a:cxn>
                <a:cxn ang="0">
                  <a:pos x="2" y="24"/>
                </a:cxn>
                <a:cxn ang="0">
                  <a:pos x="2" y="24"/>
                </a:cxn>
                <a:cxn ang="0">
                  <a:pos x="0" y="30"/>
                </a:cxn>
                <a:cxn ang="0">
                  <a:pos x="26" y="30"/>
                </a:cxn>
                <a:cxn ang="0">
                  <a:pos x="26" y="2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4" y="24"/>
                </a:cxn>
                <a:cxn ang="0">
                  <a:pos x="14" y="24"/>
                </a:cxn>
                <a:cxn ang="0">
                  <a:pos x="18" y="20"/>
                </a:cxn>
                <a:cxn ang="0">
                  <a:pos x="18" y="20"/>
                </a:cxn>
                <a:cxn ang="0">
                  <a:pos x="22" y="16"/>
                </a:cxn>
                <a:cxn ang="0">
                  <a:pos x="22" y="16"/>
                </a:cxn>
                <a:cxn ang="0">
                  <a:pos x="26" y="12"/>
                </a:cxn>
                <a:cxn ang="0">
                  <a:pos x="26" y="12"/>
                </a:cxn>
                <a:cxn ang="0">
                  <a:pos x="26" y="8"/>
                </a:cxn>
                <a:cxn ang="0">
                  <a:pos x="26" y="8"/>
                </a:cxn>
                <a:cxn ang="0">
                  <a:pos x="26" y="6"/>
                </a:cxn>
                <a:cxn ang="0">
                  <a:pos x="24" y="4"/>
                </a:cxn>
                <a:cxn ang="0">
                  <a:pos x="24" y="4"/>
                </a:cxn>
                <a:cxn ang="0">
                  <a:pos x="20" y="2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2" y="6"/>
                </a:cxn>
                <a:cxn ang="0">
                  <a:pos x="0" y="10"/>
                </a:cxn>
                <a:cxn ang="0">
                  <a:pos x="8" y="10"/>
                </a:cxn>
                <a:cxn ang="0">
                  <a:pos x="8" y="10"/>
                </a:cxn>
                <a:cxn ang="0">
                  <a:pos x="10" y="6"/>
                </a:cxn>
                <a:cxn ang="0">
                  <a:pos x="10" y="6"/>
                </a:cxn>
                <a:cxn ang="0">
                  <a:pos x="14" y="6"/>
                </a:cxn>
                <a:cxn ang="0">
                  <a:pos x="14" y="6"/>
                </a:cxn>
                <a:cxn ang="0">
                  <a:pos x="18" y="6"/>
                </a:cxn>
                <a:cxn ang="0">
                  <a:pos x="18" y="6"/>
                </a:cxn>
                <a:cxn ang="0">
                  <a:pos x="20" y="10"/>
                </a:cxn>
                <a:cxn ang="0">
                  <a:pos x="20" y="10"/>
                </a:cxn>
                <a:cxn ang="0">
                  <a:pos x="18" y="12"/>
                </a:cxn>
                <a:cxn ang="0">
                  <a:pos x="18" y="12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26" h="30">
                  <a:moveTo>
                    <a:pt x="12" y="18"/>
                  </a:moveTo>
                  <a:lnTo>
                    <a:pt x="12" y="18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0" y="30"/>
                  </a:lnTo>
                  <a:lnTo>
                    <a:pt x="26" y="30"/>
                  </a:lnTo>
                  <a:lnTo>
                    <a:pt x="26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6" y="6"/>
                  </a:lnTo>
                  <a:lnTo>
                    <a:pt x="24" y="4"/>
                  </a:lnTo>
                  <a:lnTo>
                    <a:pt x="24" y="4"/>
                  </a:lnTo>
                  <a:lnTo>
                    <a:pt x="20" y="2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2" y="6"/>
                  </a:lnTo>
                  <a:lnTo>
                    <a:pt x="0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2" y="18"/>
                  </a:lnTo>
                  <a:lnTo>
                    <a:pt x="12" y="1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14" name="Freeform 1060"/>
            <p:cNvSpPr>
              <a:spLocks/>
            </p:cNvSpPr>
            <p:nvPr/>
          </p:nvSpPr>
          <p:spPr bwMode="auto">
            <a:xfrm>
              <a:off x="8961438" y="-1744663"/>
              <a:ext cx="82550" cy="47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"/>
                </a:cxn>
                <a:cxn ang="0">
                  <a:pos x="0" y="30"/>
                </a:cxn>
                <a:cxn ang="0">
                  <a:pos x="26" y="22"/>
                </a:cxn>
                <a:cxn ang="0">
                  <a:pos x="52" y="14"/>
                </a:cxn>
                <a:cxn ang="0">
                  <a:pos x="26" y="8"/>
                </a:cxn>
                <a:cxn ang="0">
                  <a:pos x="0" y="0"/>
                </a:cxn>
              </a:cxnLst>
              <a:rect l="0" t="0" r="r" b="b"/>
              <a:pathLst>
                <a:path w="52" h="30">
                  <a:moveTo>
                    <a:pt x="0" y="0"/>
                  </a:moveTo>
                  <a:lnTo>
                    <a:pt x="0" y="14"/>
                  </a:lnTo>
                  <a:lnTo>
                    <a:pt x="0" y="30"/>
                  </a:lnTo>
                  <a:lnTo>
                    <a:pt x="26" y="22"/>
                  </a:lnTo>
                  <a:lnTo>
                    <a:pt x="52" y="14"/>
                  </a:lnTo>
                  <a:lnTo>
                    <a:pt x="26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15" name="Freeform 1061"/>
            <p:cNvSpPr>
              <a:spLocks/>
            </p:cNvSpPr>
            <p:nvPr/>
          </p:nvSpPr>
          <p:spPr bwMode="auto">
            <a:xfrm>
              <a:off x="9024938" y="-1779588"/>
              <a:ext cx="31750" cy="47625"/>
            </a:xfrm>
            <a:custGeom>
              <a:avLst/>
              <a:gdLst/>
              <a:ahLst/>
              <a:cxnLst>
                <a:cxn ang="0">
                  <a:pos x="14" y="14"/>
                </a:cxn>
                <a:cxn ang="0">
                  <a:pos x="14" y="14"/>
                </a:cxn>
                <a:cxn ang="0">
                  <a:pos x="16" y="10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6" y="2"/>
                </a:cxn>
                <a:cxn ang="0">
                  <a:pos x="16" y="2"/>
                </a:cxn>
                <a:cxn ang="0">
                  <a:pos x="1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0" y="8"/>
                </a:cxn>
                <a:cxn ang="0">
                  <a:pos x="6" y="8"/>
                </a:cxn>
                <a:cxn ang="0">
                  <a:pos x="6" y="8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2" y="8"/>
                </a:cxn>
                <a:cxn ang="0">
                  <a:pos x="12" y="8"/>
                </a:cxn>
                <a:cxn ang="0">
                  <a:pos x="12" y="10"/>
                </a:cxn>
                <a:cxn ang="0">
                  <a:pos x="12" y="10"/>
                </a:cxn>
                <a:cxn ang="0">
                  <a:pos x="8" y="1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0" y="16"/>
                </a:cxn>
                <a:cxn ang="0">
                  <a:pos x="10" y="16"/>
                </a:cxn>
                <a:cxn ang="0">
                  <a:pos x="12" y="16"/>
                </a:cxn>
                <a:cxn ang="0">
                  <a:pos x="12" y="16"/>
                </a:cxn>
                <a:cxn ang="0">
                  <a:pos x="14" y="20"/>
                </a:cxn>
                <a:cxn ang="0">
                  <a:pos x="14" y="20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0" y="24"/>
                </a:cxn>
                <a:cxn ang="0">
                  <a:pos x="10" y="24"/>
                </a:cxn>
                <a:cxn ang="0">
                  <a:pos x="8" y="24"/>
                </a:cxn>
                <a:cxn ang="0">
                  <a:pos x="8" y="24"/>
                </a:cxn>
                <a:cxn ang="0">
                  <a:pos x="6" y="20"/>
                </a:cxn>
                <a:cxn ang="0">
                  <a:pos x="0" y="22"/>
                </a:cxn>
                <a:cxn ang="0">
                  <a:pos x="0" y="22"/>
                </a:cxn>
                <a:cxn ang="0">
                  <a:pos x="2" y="24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6" y="28"/>
                </a:cxn>
                <a:cxn ang="0">
                  <a:pos x="10" y="30"/>
                </a:cxn>
                <a:cxn ang="0">
                  <a:pos x="10" y="30"/>
                </a:cxn>
                <a:cxn ang="0">
                  <a:pos x="14" y="28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8" y="24"/>
                </a:cxn>
                <a:cxn ang="0">
                  <a:pos x="20" y="20"/>
                </a:cxn>
                <a:cxn ang="0">
                  <a:pos x="20" y="20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4" y="14"/>
                </a:cxn>
                <a:cxn ang="0">
                  <a:pos x="14" y="14"/>
                </a:cxn>
              </a:cxnLst>
              <a:rect l="0" t="0" r="r" b="b"/>
              <a:pathLst>
                <a:path w="20" h="30">
                  <a:moveTo>
                    <a:pt x="14" y="14"/>
                  </a:moveTo>
                  <a:lnTo>
                    <a:pt x="14" y="14"/>
                  </a:lnTo>
                  <a:lnTo>
                    <a:pt x="16" y="10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0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8" y="6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8" y="1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6" y="20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2" y="24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6" y="28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4" y="28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8" y="24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4" y="14"/>
                  </a:lnTo>
                  <a:lnTo>
                    <a:pt x="14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16" name="Freeform 1062"/>
            <p:cNvSpPr>
              <a:spLocks/>
            </p:cNvSpPr>
            <p:nvPr/>
          </p:nvSpPr>
          <p:spPr bwMode="auto">
            <a:xfrm>
              <a:off x="8199438" y="-1779588"/>
              <a:ext cx="38100" cy="69850"/>
            </a:xfrm>
            <a:custGeom>
              <a:avLst/>
              <a:gdLst/>
              <a:ahLst/>
              <a:cxnLst>
                <a:cxn ang="0">
                  <a:pos x="20" y="20"/>
                </a:cxn>
                <a:cxn ang="0">
                  <a:pos x="22" y="16"/>
                </a:cxn>
                <a:cxn ang="0">
                  <a:pos x="24" y="12"/>
                </a:cxn>
                <a:cxn ang="0">
                  <a:pos x="20" y="4"/>
                </a:cxn>
                <a:cxn ang="0">
                  <a:pos x="16" y="2"/>
                </a:cxn>
                <a:cxn ang="0">
                  <a:pos x="10" y="0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14"/>
                </a:cxn>
                <a:cxn ang="0">
                  <a:pos x="10" y="10"/>
                </a:cxn>
                <a:cxn ang="0">
                  <a:pos x="10" y="8"/>
                </a:cxn>
                <a:cxn ang="0">
                  <a:pos x="12" y="6"/>
                </a:cxn>
                <a:cxn ang="0">
                  <a:pos x="12" y="8"/>
                </a:cxn>
                <a:cxn ang="0">
                  <a:pos x="14" y="10"/>
                </a:cxn>
                <a:cxn ang="0">
                  <a:pos x="14" y="12"/>
                </a:cxn>
                <a:cxn ang="0">
                  <a:pos x="12" y="16"/>
                </a:cxn>
                <a:cxn ang="0">
                  <a:pos x="12" y="18"/>
                </a:cxn>
                <a:cxn ang="0">
                  <a:pos x="8" y="24"/>
                </a:cxn>
                <a:cxn ang="0">
                  <a:pos x="12" y="24"/>
                </a:cxn>
                <a:cxn ang="0">
                  <a:pos x="12" y="26"/>
                </a:cxn>
                <a:cxn ang="0">
                  <a:pos x="14" y="28"/>
                </a:cxn>
                <a:cxn ang="0">
                  <a:pos x="14" y="32"/>
                </a:cxn>
                <a:cxn ang="0">
                  <a:pos x="12" y="36"/>
                </a:cxn>
                <a:cxn ang="0">
                  <a:pos x="12" y="38"/>
                </a:cxn>
                <a:cxn ang="0">
                  <a:pos x="10" y="36"/>
                </a:cxn>
                <a:cxn ang="0">
                  <a:pos x="10" y="26"/>
                </a:cxn>
                <a:cxn ang="0">
                  <a:pos x="0" y="30"/>
                </a:cxn>
                <a:cxn ang="0">
                  <a:pos x="0" y="38"/>
                </a:cxn>
                <a:cxn ang="0">
                  <a:pos x="4" y="42"/>
                </a:cxn>
                <a:cxn ang="0">
                  <a:pos x="12" y="44"/>
                </a:cxn>
                <a:cxn ang="0">
                  <a:pos x="18" y="42"/>
                </a:cxn>
                <a:cxn ang="0">
                  <a:pos x="22" y="38"/>
                </a:cxn>
                <a:cxn ang="0">
                  <a:pos x="24" y="30"/>
                </a:cxn>
                <a:cxn ang="0">
                  <a:pos x="22" y="22"/>
                </a:cxn>
                <a:cxn ang="0">
                  <a:pos x="20" y="20"/>
                </a:cxn>
              </a:cxnLst>
              <a:rect l="0" t="0" r="r" b="b"/>
              <a:pathLst>
                <a:path w="24" h="44">
                  <a:moveTo>
                    <a:pt x="20" y="20"/>
                  </a:moveTo>
                  <a:lnTo>
                    <a:pt x="20" y="20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2" y="6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16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10" y="14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4" y="10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8" y="18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4" y="28"/>
                  </a:lnTo>
                  <a:lnTo>
                    <a:pt x="14" y="32"/>
                  </a:lnTo>
                  <a:lnTo>
                    <a:pt x="14" y="32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12" y="38"/>
                  </a:lnTo>
                  <a:lnTo>
                    <a:pt x="12" y="38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4"/>
                  </a:lnTo>
                  <a:lnTo>
                    <a:pt x="10" y="26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8" y="42"/>
                  </a:lnTo>
                  <a:lnTo>
                    <a:pt x="18" y="42"/>
                  </a:lnTo>
                  <a:lnTo>
                    <a:pt x="22" y="38"/>
                  </a:lnTo>
                  <a:lnTo>
                    <a:pt x="22" y="38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0" y="20"/>
                  </a:lnTo>
                  <a:lnTo>
                    <a:pt x="20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17" name="Freeform 1063"/>
            <p:cNvSpPr>
              <a:spLocks/>
            </p:cNvSpPr>
            <p:nvPr/>
          </p:nvSpPr>
          <p:spPr bwMode="auto">
            <a:xfrm>
              <a:off x="8345488" y="-1776413"/>
              <a:ext cx="952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4" y="24"/>
                </a:cxn>
                <a:cxn ang="0">
                  <a:pos x="24" y="44"/>
                </a:cxn>
                <a:cxn ang="0">
                  <a:pos x="24" y="44"/>
                </a:cxn>
                <a:cxn ang="0">
                  <a:pos x="36" y="44"/>
                </a:cxn>
                <a:cxn ang="0">
                  <a:pos x="36" y="24"/>
                </a:cxn>
                <a:cxn ang="0">
                  <a:pos x="46" y="24"/>
                </a:cxn>
                <a:cxn ang="0">
                  <a:pos x="46" y="44"/>
                </a:cxn>
                <a:cxn ang="0">
                  <a:pos x="46" y="44"/>
                </a:cxn>
                <a:cxn ang="0">
                  <a:pos x="60" y="44"/>
                </a:cxn>
                <a:cxn ang="0">
                  <a:pos x="60" y="0"/>
                </a:cxn>
                <a:cxn ang="0">
                  <a:pos x="60" y="0"/>
                </a:cxn>
                <a:cxn ang="0">
                  <a:pos x="0" y="2"/>
                </a:cxn>
                <a:cxn ang="0">
                  <a:pos x="0" y="44"/>
                </a:cxn>
              </a:cxnLst>
              <a:rect l="0" t="0" r="r" b="b"/>
              <a:pathLst>
                <a:path w="60" h="44">
                  <a:moveTo>
                    <a:pt x="0" y="44"/>
                  </a:moveTo>
                  <a:lnTo>
                    <a:pt x="12" y="44"/>
                  </a:lnTo>
                  <a:lnTo>
                    <a:pt x="12" y="24"/>
                  </a:lnTo>
                  <a:lnTo>
                    <a:pt x="24" y="24"/>
                  </a:lnTo>
                  <a:lnTo>
                    <a:pt x="24" y="44"/>
                  </a:lnTo>
                  <a:lnTo>
                    <a:pt x="24" y="44"/>
                  </a:lnTo>
                  <a:lnTo>
                    <a:pt x="36" y="44"/>
                  </a:lnTo>
                  <a:lnTo>
                    <a:pt x="36" y="24"/>
                  </a:lnTo>
                  <a:lnTo>
                    <a:pt x="46" y="24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60" y="44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0" y="2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18" name="Freeform 1064"/>
            <p:cNvSpPr>
              <a:spLocks/>
            </p:cNvSpPr>
            <p:nvPr/>
          </p:nvSpPr>
          <p:spPr bwMode="auto">
            <a:xfrm>
              <a:off x="8456613" y="-1776413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19" name="Freeform 1065"/>
            <p:cNvSpPr>
              <a:spLocks/>
            </p:cNvSpPr>
            <p:nvPr/>
          </p:nvSpPr>
          <p:spPr bwMode="auto">
            <a:xfrm>
              <a:off x="8494713" y="-1776413"/>
              <a:ext cx="57150" cy="69850"/>
            </a:xfrm>
            <a:custGeom>
              <a:avLst/>
              <a:gdLst/>
              <a:ahLst/>
              <a:cxnLst>
                <a:cxn ang="0">
                  <a:pos x="2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36" y="44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22" y="0"/>
                </a:cxn>
                <a:cxn ang="0">
                  <a:pos x="22" y="24"/>
                </a:cxn>
              </a:cxnLst>
              <a:rect l="0" t="0" r="r" b="b"/>
              <a:pathLst>
                <a:path w="36" h="44">
                  <a:moveTo>
                    <a:pt x="22" y="24"/>
                  </a:move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36" y="44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22" y="0"/>
                  </a:lnTo>
                  <a:lnTo>
                    <a:pt x="22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20" name="Freeform 1066"/>
            <p:cNvSpPr>
              <a:spLocks/>
            </p:cNvSpPr>
            <p:nvPr/>
          </p:nvSpPr>
          <p:spPr bwMode="auto">
            <a:xfrm>
              <a:off x="8567738" y="-1776413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21" name="Freeform 1067"/>
            <p:cNvSpPr>
              <a:spLocks/>
            </p:cNvSpPr>
            <p:nvPr/>
          </p:nvSpPr>
          <p:spPr bwMode="auto">
            <a:xfrm>
              <a:off x="8624888" y="-1776413"/>
              <a:ext cx="73025" cy="69850"/>
            </a:xfrm>
            <a:custGeom>
              <a:avLst/>
              <a:gdLst/>
              <a:ahLst/>
              <a:cxnLst>
                <a:cxn ang="0">
                  <a:pos x="34" y="24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0" y="24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2" y="24"/>
                </a:cxn>
                <a:cxn ang="0">
                  <a:pos x="22" y="24"/>
                </a:cxn>
                <a:cxn ang="0">
                  <a:pos x="22" y="44"/>
                </a:cxn>
                <a:cxn ang="0">
                  <a:pos x="22" y="44"/>
                </a:cxn>
                <a:cxn ang="0">
                  <a:pos x="34" y="44"/>
                </a:cxn>
                <a:cxn ang="0">
                  <a:pos x="34" y="44"/>
                </a:cxn>
                <a:cxn ang="0">
                  <a:pos x="34" y="24"/>
                </a:cxn>
                <a:cxn ang="0">
                  <a:pos x="46" y="24"/>
                </a:cxn>
                <a:cxn ang="0">
                  <a:pos x="46" y="24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34" y="0"/>
                </a:cxn>
                <a:cxn ang="0">
                  <a:pos x="34" y="0"/>
                </a:cxn>
                <a:cxn ang="0">
                  <a:pos x="34" y="24"/>
                </a:cxn>
                <a:cxn ang="0">
                  <a:pos x="34" y="24"/>
                </a:cxn>
              </a:cxnLst>
              <a:rect l="0" t="0" r="r" b="b"/>
              <a:pathLst>
                <a:path w="46" h="44">
                  <a:moveTo>
                    <a:pt x="34" y="24"/>
                  </a:moveTo>
                  <a:lnTo>
                    <a:pt x="24" y="24"/>
                  </a:lnTo>
                  <a:lnTo>
                    <a:pt x="24" y="24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24"/>
                  </a:lnTo>
                  <a:lnTo>
                    <a:pt x="22" y="24"/>
                  </a:lnTo>
                  <a:lnTo>
                    <a:pt x="22" y="24"/>
                  </a:lnTo>
                  <a:lnTo>
                    <a:pt x="22" y="44"/>
                  </a:lnTo>
                  <a:lnTo>
                    <a:pt x="22" y="44"/>
                  </a:lnTo>
                  <a:lnTo>
                    <a:pt x="34" y="44"/>
                  </a:lnTo>
                  <a:lnTo>
                    <a:pt x="34" y="44"/>
                  </a:lnTo>
                  <a:lnTo>
                    <a:pt x="34" y="24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4" y="24"/>
                  </a:lnTo>
                  <a:lnTo>
                    <a:pt x="3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22" name="Freeform 1068"/>
            <p:cNvSpPr>
              <a:spLocks/>
            </p:cNvSpPr>
            <p:nvPr/>
          </p:nvSpPr>
          <p:spPr bwMode="auto">
            <a:xfrm>
              <a:off x="8605838" y="-1776413"/>
              <a:ext cx="19050" cy="3810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</a:cxnLst>
              <a:rect l="0" t="0" r="r" b="b"/>
              <a:pathLst>
                <a:path w="12" h="24">
                  <a:moveTo>
                    <a:pt x="12" y="0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23" name="Freeform 1069"/>
            <p:cNvSpPr>
              <a:spLocks/>
            </p:cNvSpPr>
            <p:nvPr/>
          </p:nvSpPr>
          <p:spPr bwMode="auto">
            <a:xfrm>
              <a:off x="8716963" y="-1776413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24" name="Freeform 1070"/>
            <p:cNvSpPr>
              <a:spLocks/>
            </p:cNvSpPr>
            <p:nvPr/>
          </p:nvSpPr>
          <p:spPr bwMode="auto">
            <a:xfrm>
              <a:off x="8751888" y="-1776413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25" name="Freeform 1071"/>
            <p:cNvSpPr>
              <a:spLocks/>
            </p:cNvSpPr>
            <p:nvPr/>
          </p:nvSpPr>
          <p:spPr bwMode="auto">
            <a:xfrm>
              <a:off x="8789988" y="-1776413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26" name="Freeform 1072"/>
            <p:cNvSpPr>
              <a:spLocks/>
            </p:cNvSpPr>
            <p:nvPr/>
          </p:nvSpPr>
          <p:spPr bwMode="auto">
            <a:xfrm>
              <a:off x="8828088" y="-1776413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27" name="Freeform 1073"/>
            <p:cNvSpPr>
              <a:spLocks/>
            </p:cNvSpPr>
            <p:nvPr/>
          </p:nvSpPr>
          <p:spPr bwMode="auto">
            <a:xfrm>
              <a:off x="8863013" y="-1776413"/>
              <a:ext cx="571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4" y="24"/>
                </a:cxn>
                <a:cxn ang="0">
                  <a:pos x="24" y="42"/>
                </a:cxn>
                <a:cxn ang="0">
                  <a:pos x="36" y="42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0" y="0"/>
                </a:cxn>
                <a:cxn ang="0">
                  <a:pos x="0" y="44"/>
                </a:cxn>
              </a:cxnLst>
              <a:rect l="0" t="0" r="r" b="b"/>
              <a:pathLst>
                <a:path w="36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24"/>
                  </a:lnTo>
                  <a:lnTo>
                    <a:pt x="24" y="24"/>
                  </a:lnTo>
                  <a:lnTo>
                    <a:pt x="24" y="42"/>
                  </a:lnTo>
                  <a:lnTo>
                    <a:pt x="36" y="4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0" y="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28" name="Freeform 1075"/>
            <p:cNvSpPr>
              <a:spLocks/>
            </p:cNvSpPr>
            <p:nvPr/>
          </p:nvSpPr>
          <p:spPr bwMode="auto">
            <a:xfrm>
              <a:off x="8285163" y="-3697288"/>
              <a:ext cx="2419350" cy="1654175"/>
            </a:xfrm>
            <a:custGeom>
              <a:avLst/>
              <a:gdLst/>
              <a:ahLst/>
              <a:cxnLst>
                <a:cxn ang="0">
                  <a:pos x="1524" y="1020"/>
                </a:cxn>
                <a:cxn ang="0">
                  <a:pos x="1524" y="1032"/>
                </a:cxn>
                <a:cxn ang="0">
                  <a:pos x="1524" y="1032"/>
                </a:cxn>
                <a:cxn ang="0">
                  <a:pos x="1524" y="1036"/>
                </a:cxn>
                <a:cxn ang="0">
                  <a:pos x="1522" y="1040"/>
                </a:cxn>
                <a:cxn ang="0">
                  <a:pos x="1518" y="1042"/>
                </a:cxn>
                <a:cxn ang="0">
                  <a:pos x="1514" y="1042"/>
                </a:cxn>
                <a:cxn ang="0">
                  <a:pos x="8" y="1042"/>
                </a:cxn>
                <a:cxn ang="0">
                  <a:pos x="8" y="1042"/>
                </a:cxn>
                <a:cxn ang="0">
                  <a:pos x="6" y="1042"/>
                </a:cxn>
                <a:cxn ang="0">
                  <a:pos x="2" y="1040"/>
                </a:cxn>
                <a:cxn ang="0">
                  <a:pos x="0" y="1036"/>
                </a:cxn>
                <a:cxn ang="0">
                  <a:pos x="0" y="1032"/>
                </a:cxn>
                <a:cxn ang="0">
                  <a:pos x="0" y="1020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4" y="0"/>
                </a:cxn>
                <a:cxn ang="0">
                  <a:pos x="8" y="0"/>
                </a:cxn>
                <a:cxn ang="0">
                  <a:pos x="1514" y="0"/>
                </a:cxn>
                <a:cxn ang="0">
                  <a:pos x="1514" y="0"/>
                </a:cxn>
                <a:cxn ang="0">
                  <a:pos x="1518" y="0"/>
                </a:cxn>
                <a:cxn ang="0">
                  <a:pos x="1522" y="4"/>
                </a:cxn>
                <a:cxn ang="0">
                  <a:pos x="1522" y="4"/>
                </a:cxn>
                <a:cxn ang="0">
                  <a:pos x="1524" y="6"/>
                </a:cxn>
                <a:cxn ang="0">
                  <a:pos x="1524" y="10"/>
                </a:cxn>
                <a:cxn ang="0">
                  <a:pos x="1524" y="10"/>
                </a:cxn>
                <a:cxn ang="0">
                  <a:pos x="1524" y="1020"/>
                </a:cxn>
              </a:cxnLst>
              <a:rect l="0" t="0" r="r" b="b"/>
              <a:pathLst>
                <a:path w="1524" h="1042">
                  <a:moveTo>
                    <a:pt x="1524" y="1020"/>
                  </a:moveTo>
                  <a:lnTo>
                    <a:pt x="1524" y="1032"/>
                  </a:lnTo>
                  <a:lnTo>
                    <a:pt x="1524" y="1032"/>
                  </a:lnTo>
                  <a:lnTo>
                    <a:pt x="1524" y="1036"/>
                  </a:lnTo>
                  <a:lnTo>
                    <a:pt x="1522" y="1040"/>
                  </a:lnTo>
                  <a:lnTo>
                    <a:pt x="1518" y="1042"/>
                  </a:lnTo>
                  <a:lnTo>
                    <a:pt x="1514" y="1042"/>
                  </a:lnTo>
                  <a:lnTo>
                    <a:pt x="8" y="1042"/>
                  </a:lnTo>
                  <a:lnTo>
                    <a:pt x="8" y="1042"/>
                  </a:lnTo>
                  <a:lnTo>
                    <a:pt x="6" y="1042"/>
                  </a:lnTo>
                  <a:lnTo>
                    <a:pt x="2" y="1040"/>
                  </a:lnTo>
                  <a:lnTo>
                    <a:pt x="0" y="1036"/>
                  </a:lnTo>
                  <a:lnTo>
                    <a:pt x="0" y="1032"/>
                  </a:lnTo>
                  <a:lnTo>
                    <a:pt x="0" y="102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6"/>
                  </a:lnTo>
                  <a:lnTo>
                    <a:pt x="2" y="4"/>
                  </a:lnTo>
                  <a:lnTo>
                    <a:pt x="2" y="4"/>
                  </a:lnTo>
                  <a:lnTo>
                    <a:pt x="4" y="0"/>
                  </a:lnTo>
                  <a:lnTo>
                    <a:pt x="8" y="0"/>
                  </a:lnTo>
                  <a:lnTo>
                    <a:pt x="1514" y="0"/>
                  </a:lnTo>
                  <a:lnTo>
                    <a:pt x="1514" y="0"/>
                  </a:lnTo>
                  <a:lnTo>
                    <a:pt x="1518" y="0"/>
                  </a:lnTo>
                  <a:lnTo>
                    <a:pt x="1522" y="4"/>
                  </a:lnTo>
                  <a:lnTo>
                    <a:pt x="1522" y="4"/>
                  </a:lnTo>
                  <a:lnTo>
                    <a:pt x="1524" y="6"/>
                  </a:lnTo>
                  <a:lnTo>
                    <a:pt x="1524" y="10"/>
                  </a:lnTo>
                  <a:lnTo>
                    <a:pt x="1524" y="10"/>
                  </a:lnTo>
                  <a:lnTo>
                    <a:pt x="1524" y="1020"/>
                  </a:lnTo>
                  <a:close/>
                </a:path>
              </a:pathLst>
            </a:custGeom>
            <a:blipFill dpi="0" rotWithShape="1">
              <a:blip r:embed="rId5" cstate="print"/>
              <a:srcRect/>
              <a:stretch>
                <a:fillRect/>
              </a:stretch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</p:grpSp>
      <p:grpSp>
        <p:nvGrpSpPr>
          <p:cNvPr id="5" name="Gruppe 122"/>
          <p:cNvGrpSpPr/>
          <p:nvPr/>
        </p:nvGrpSpPr>
        <p:grpSpPr>
          <a:xfrm>
            <a:off x="2906483" y="725497"/>
            <a:ext cx="1578428" cy="1406819"/>
            <a:chOff x="8164513" y="-4049713"/>
            <a:chExt cx="2657475" cy="236855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35" name="Freeform 1013"/>
            <p:cNvSpPr>
              <a:spLocks noEditPoints="1"/>
            </p:cNvSpPr>
            <p:nvPr/>
          </p:nvSpPr>
          <p:spPr bwMode="auto">
            <a:xfrm>
              <a:off x="8164513" y="-4049713"/>
              <a:ext cx="2657475" cy="2368550"/>
            </a:xfrm>
            <a:custGeom>
              <a:avLst/>
              <a:gdLst/>
              <a:ahLst/>
              <a:cxnLst>
                <a:cxn ang="0">
                  <a:pos x="1504" y="96"/>
                </a:cxn>
                <a:cxn ang="0">
                  <a:pos x="1574" y="76"/>
                </a:cxn>
                <a:cxn ang="0">
                  <a:pos x="1582" y="192"/>
                </a:cxn>
                <a:cxn ang="0">
                  <a:pos x="1506" y="186"/>
                </a:cxn>
                <a:cxn ang="0">
                  <a:pos x="1316" y="76"/>
                </a:cxn>
                <a:cxn ang="0">
                  <a:pos x="1388" y="96"/>
                </a:cxn>
                <a:cxn ang="0">
                  <a:pos x="1324" y="198"/>
                </a:cxn>
                <a:cxn ang="0">
                  <a:pos x="1102" y="96"/>
                </a:cxn>
                <a:cxn ang="0">
                  <a:pos x="1166" y="74"/>
                </a:cxn>
                <a:cxn ang="0">
                  <a:pos x="1186" y="186"/>
                </a:cxn>
                <a:cxn ang="0">
                  <a:pos x="1108" y="192"/>
                </a:cxn>
                <a:cxn ang="0">
                  <a:pos x="908" y="82"/>
                </a:cxn>
                <a:cxn ang="0">
                  <a:pos x="984" y="88"/>
                </a:cxn>
                <a:cxn ang="0">
                  <a:pos x="966" y="198"/>
                </a:cxn>
                <a:cxn ang="0">
                  <a:pos x="902" y="96"/>
                </a:cxn>
                <a:cxn ang="0">
                  <a:pos x="764" y="74"/>
                </a:cxn>
                <a:cxn ang="0">
                  <a:pos x="786" y="176"/>
                </a:cxn>
                <a:cxn ang="0">
                  <a:pos x="714" y="196"/>
                </a:cxn>
                <a:cxn ang="0">
                  <a:pos x="502" y="88"/>
                </a:cxn>
                <a:cxn ang="0">
                  <a:pos x="580" y="82"/>
                </a:cxn>
                <a:cxn ang="0">
                  <a:pos x="572" y="196"/>
                </a:cxn>
                <a:cxn ang="0">
                  <a:pos x="500" y="176"/>
                </a:cxn>
                <a:cxn ang="0">
                  <a:pos x="322" y="74"/>
                </a:cxn>
                <a:cxn ang="0">
                  <a:pos x="386" y="176"/>
                </a:cxn>
                <a:cxn ang="0">
                  <a:pos x="322" y="198"/>
                </a:cxn>
                <a:cxn ang="0">
                  <a:pos x="100" y="96"/>
                </a:cxn>
                <a:cxn ang="0">
                  <a:pos x="172" y="76"/>
                </a:cxn>
                <a:cxn ang="0">
                  <a:pos x="178" y="192"/>
                </a:cxn>
                <a:cxn ang="0">
                  <a:pos x="102" y="186"/>
                </a:cxn>
                <a:cxn ang="0">
                  <a:pos x="172" y="1402"/>
                </a:cxn>
                <a:cxn ang="0">
                  <a:pos x="100" y="1382"/>
                </a:cxn>
                <a:cxn ang="0">
                  <a:pos x="164" y="1280"/>
                </a:cxn>
                <a:cxn ang="0">
                  <a:pos x="386" y="1382"/>
                </a:cxn>
                <a:cxn ang="0">
                  <a:pos x="322" y="1404"/>
                </a:cxn>
                <a:cxn ang="0">
                  <a:pos x="302" y="1292"/>
                </a:cxn>
                <a:cxn ang="0">
                  <a:pos x="378" y="1286"/>
                </a:cxn>
                <a:cxn ang="0">
                  <a:pos x="580" y="1396"/>
                </a:cxn>
                <a:cxn ang="0">
                  <a:pos x="502" y="1390"/>
                </a:cxn>
                <a:cxn ang="0">
                  <a:pos x="522" y="1280"/>
                </a:cxn>
                <a:cxn ang="0">
                  <a:pos x="586" y="1382"/>
                </a:cxn>
                <a:cxn ang="0">
                  <a:pos x="724" y="1404"/>
                </a:cxn>
                <a:cxn ang="0">
                  <a:pos x="702" y="1302"/>
                </a:cxn>
                <a:cxn ang="0">
                  <a:pos x="772" y="1282"/>
                </a:cxn>
                <a:cxn ang="0">
                  <a:pos x="984" y="1390"/>
                </a:cxn>
                <a:cxn ang="0">
                  <a:pos x="908" y="1396"/>
                </a:cxn>
                <a:cxn ang="0">
                  <a:pos x="916" y="1282"/>
                </a:cxn>
                <a:cxn ang="0">
                  <a:pos x="986" y="1302"/>
                </a:cxn>
                <a:cxn ang="0">
                  <a:pos x="1166" y="1404"/>
                </a:cxn>
                <a:cxn ang="0">
                  <a:pos x="1102" y="1302"/>
                </a:cxn>
                <a:cxn ang="0">
                  <a:pos x="1166" y="1280"/>
                </a:cxn>
                <a:cxn ang="0">
                  <a:pos x="1388" y="1382"/>
                </a:cxn>
                <a:cxn ang="0">
                  <a:pos x="1316" y="1402"/>
                </a:cxn>
                <a:cxn ang="0">
                  <a:pos x="1310" y="1286"/>
                </a:cxn>
                <a:cxn ang="0">
                  <a:pos x="1386" y="1292"/>
                </a:cxn>
                <a:cxn ang="0">
                  <a:pos x="1574" y="1402"/>
                </a:cxn>
                <a:cxn ang="0">
                  <a:pos x="1504" y="1382"/>
                </a:cxn>
                <a:cxn ang="0">
                  <a:pos x="1566" y="1280"/>
                </a:cxn>
                <a:cxn ang="0">
                  <a:pos x="1600" y="1246"/>
                </a:cxn>
                <a:cxn ang="0">
                  <a:pos x="84" y="1268"/>
                </a:cxn>
                <a:cxn ang="0">
                  <a:pos x="74" y="234"/>
                </a:cxn>
                <a:cxn ang="0">
                  <a:pos x="84" y="224"/>
                </a:cxn>
                <a:cxn ang="0">
                  <a:pos x="1600" y="234"/>
                </a:cxn>
              </a:cxnLst>
              <a:rect l="0" t="0" r="r" b="b"/>
              <a:pathLst>
                <a:path w="1674" h="1492">
                  <a:moveTo>
                    <a:pt x="0" y="0"/>
                  </a:moveTo>
                  <a:lnTo>
                    <a:pt x="0" y="1492"/>
                  </a:lnTo>
                  <a:lnTo>
                    <a:pt x="1674" y="1492"/>
                  </a:lnTo>
                  <a:lnTo>
                    <a:pt x="1674" y="0"/>
                  </a:lnTo>
                  <a:lnTo>
                    <a:pt x="0" y="0"/>
                  </a:lnTo>
                  <a:close/>
                  <a:moveTo>
                    <a:pt x="1504" y="96"/>
                  </a:moveTo>
                  <a:lnTo>
                    <a:pt x="1504" y="96"/>
                  </a:lnTo>
                  <a:lnTo>
                    <a:pt x="1506" y="88"/>
                  </a:lnTo>
                  <a:lnTo>
                    <a:pt x="1510" y="82"/>
                  </a:lnTo>
                  <a:lnTo>
                    <a:pt x="1516" y="76"/>
                  </a:lnTo>
                  <a:lnTo>
                    <a:pt x="1526" y="74"/>
                  </a:lnTo>
                  <a:lnTo>
                    <a:pt x="1566" y="74"/>
                  </a:lnTo>
                  <a:lnTo>
                    <a:pt x="1566" y="74"/>
                  </a:lnTo>
                  <a:lnTo>
                    <a:pt x="1574" y="76"/>
                  </a:lnTo>
                  <a:lnTo>
                    <a:pt x="1582" y="82"/>
                  </a:lnTo>
                  <a:lnTo>
                    <a:pt x="1586" y="88"/>
                  </a:lnTo>
                  <a:lnTo>
                    <a:pt x="1588" y="96"/>
                  </a:lnTo>
                  <a:lnTo>
                    <a:pt x="1588" y="176"/>
                  </a:lnTo>
                  <a:lnTo>
                    <a:pt x="1588" y="176"/>
                  </a:lnTo>
                  <a:lnTo>
                    <a:pt x="1586" y="186"/>
                  </a:lnTo>
                  <a:lnTo>
                    <a:pt x="1582" y="192"/>
                  </a:lnTo>
                  <a:lnTo>
                    <a:pt x="1574" y="196"/>
                  </a:lnTo>
                  <a:lnTo>
                    <a:pt x="1566" y="198"/>
                  </a:lnTo>
                  <a:lnTo>
                    <a:pt x="1526" y="198"/>
                  </a:lnTo>
                  <a:lnTo>
                    <a:pt x="1526" y="198"/>
                  </a:lnTo>
                  <a:lnTo>
                    <a:pt x="1516" y="196"/>
                  </a:lnTo>
                  <a:lnTo>
                    <a:pt x="1510" y="192"/>
                  </a:lnTo>
                  <a:lnTo>
                    <a:pt x="1506" y="186"/>
                  </a:lnTo>
                  <a:lnTo>
                    <a:pt x="1504" y="176"/>
                  </a:lnTo>
                  <a:lnTo>
                    <a:pt x="1504" y="96"/>
                  </a:lnTo>
                  <a:close/>
                  <a:moveTo>
                    <a:pt x="1302" y="96"/>
                  </a:moveTo>
                  <a:lnTo>
                    <a:pt x="1302" y="96"/>
                  </a:lnTo>
                  <a:lnTo>
                    <a:pt x="1304" y="88"/>
                  </a:lnTo>
                  <a:lnTo>
                    <a:pt x="1310" y="82"/>
                  </a:lnTo>
                  <a:lnTo>
                    <a:pt x="1316" y="76"/>
                  </a:lnTo>
                  <a:lnTo>
                    <a:pt x="1324" y="74"/>
                  </a:lnTo>
                  <a:lnTo>
                    <a:pt x="1366" y="74"/>
                  </a:lnTo>
                  <a:lnTo>
                    <a:pt x="1366" y="74"/>
                  </a:lnTo>
                  <a:lnTo>
                    <a:pt x="1374" y="76"/>
                  </a:lnTo>
                  <a:lnTo>
                    <a:pt x="1382" y="82"/>
                  </a:lnTo>
                  <a:lnTo>
                    <a:pt x="1386" y="88"/>
                  </a:lnTo>
                  <a:lnTo>
                    <a:pt x="1388" y="96"/>
                  </a:lnTo>
                  <a:lnTo>
                    <a:pt x="1388" y="176"/>
                  </a:lnTo>
                  <a:lnTo>
                    <a:pt x="1388" y="176"/>
                  </a:lnTo>
                  <a:lnTo>
                    <a:pt x="1386" y="186"/>
                  </a:lnTo>
                  <a:lnTo>
                    <a:pt x="1382" y="192"/>
                  </a:lnTo>
                  <a:lnTo>
                    <a:pt x="1374" y="196"/>
                  </a:lnTo>
                  <a:lnTo>
                    <a:pt x="1366" y="198"/>
                  </a:lnTo>
                  <a:lnTo>
                    <a:pt x="1324" y="198"/>
                  </a:lnTo>
                  <a:lnTo>
                    <a:pt x="1324" y="198"/>
                  </a:lnTo>
                  <a:lnTo>
                    <a:pt x="1316" y="196"/>
                  </a:lnTo>
                  <a:lnTo>
                    <a:pt x="1310" y="192"/>
                  </a:lnTo>
                  <a:lnTo>
                    <a:pt x="1304" y="186"/>
                  </a:lnTo>
                  <a:lnTo>
                    <a:pt x="1302" y="176"/>
                  </a:lnTo>
                  <a:lnTo>
                    <a:pt x="1302" y="96"/>
                  </a:lnTo>
                  <a:close/>
                  <a:moveTo>
                    <a:pt x="1102" y="96"/>
                  </a:moveTo>
                  <a:lnTo>
                    <a:pt x="1102" y="96"/>
                  </a:lnTo>
                  <a:lnTo>
                    <a:pt x="1104" y="88"/>
                  </a:lnTo>
                  <a:lnTo>
                    <a:pt x="1108" y="82"/>
                  </a:lnTo>
                  <a:lnTo>
                    <a:pt x="1116" y="76"/>
                  </a:lnTo>
                  <a:lnTo>
                    <a:pt x="1124" y="74"/>
                  </a:lnTo>
                  <a:lnTo>
                    <a:pt x="1166" y="74"/>
                  </a:lnTo>
                  <a:lnTo>
                    <a:pt x="1166" y="74"/>
                  </a:lnTo>
                  <a:lnTo>
                    <a:pt x="1174" y="76"/>
                  </a:lnTo>
                  <a:lnTo>
                    <a:pt x="1180" y="82"/>
                  </a:lnTo>
                  <a:lnTo>
                    <a:pt x="1186" y="88"/>
                  </a:lnTo>
                  <a:lnTo>
                    <a:pt x="1188" y="96"/>
                  </a:lnTo>
                  <a:lnTo>
                    <a:pt x="1188" y="176"/>
                  </a:lnTo>
                  <a:lnTo>
                    <a:pt x="1188" y="176"/>
                  </a:lnTo>
                  <a:lnTo>
                    <a:pt x="1186" y="186"/>
                  </a:lnTo>
                  <a:lnTo>
                    <a:pt x="1180" y="192"/>
                  </a:lnTo>
                  <a:lnTo>
                    <a:pt x="1174" y="196"/>
                  </a:lnTo>
                  <a:lnTo>
                    <a:pt x="1166" y="198"/>
                  </a:lnTo>
                  <a:lnTo>
                    <a:pt x="1124" y="198"/>
                  </a:lnTo>
                  <a:lnTo>
                    <a:pt x="1124" y="198"/>
                  </a:lnTo>
                  <a:lnTo>
                    <a:pt x="1116" y="196"/>
                  </a:lnTo>
                  <a:lnTo>
                    <a:pt x="1108" y="192"/>
                  </a:lnTo>
                  <a:lnTo>
                    <a:pt x="1104" y="186"/>
                  </a:lnTo>
                  <a:lnTo>
                    <a:pt x="1102" y="176"/>
                  </a:lnTo>
                  <a:lnTo>
                    <a:pt x="1102" y="96"/>
                  </a:lnTo>
                  <a:close/>
                  <a:moveTo>
                    <a:pt x="902" y="96"/>
                  </a:moveTo>
                  <a:lnTo>
                    <a:pt x="902" y="96"/>
                  </a:lnTo>
                  <a:lnTo>
                    <a:pt x="904" y="88"/>
                  </a:lnTo>
                  <a:lnTo>
                    <a:pt x="908" y="82"/>
                  </a:lnTo>
                  <a:lnTo>
                    <a:pt x="916" y="76"/>
                  </a:lnTo>
                  <a:lnTo>
                    <a:pt x="924" y="74"/>
                  </a:lnTo>
                  <a:lnTo>
                    <a:pt x="966" y="74"/>
                  </a:lnTo>
                  <a:lnTo>
                    <a:pt x="966" y="74"/>
                  </a:lnTo>
                  <a:lnTo>
                    <a:pt x="974" y="76"/>
                  </a:lnTo>
                  <a:lnTo>
                    <a:pt x="980" y="82"/>
                  </a:lnTo>
                  <a:lnTo>
                    <a:pt x="984" y="88"/>
                  </a:lnTo>
                  <a:lnTo>
                    <a:pt x="986" y="96"/>
                  </a:lnTo>
                  <a:lnTo>
                    <a:pt x="986" y="176"/>
                  </a:lnTo>
                  <a:lnTo>
                    <a:pt x="986" y="176"/>
                  </a:lnTo>
                  <a:lnTo>
                    <a:pt x="984" y="186"/>
                  </a:lnTo>
                  <a:lnTo>
                    <a:pt x="980" y="192"/>
                  </a:lnTo>
                  <a:lnTo>
                    <a:pt x="974" y="196"/>
                  </a:lnTo>
                  <a:lnTo>
                    <a:pt x="966" y="198"/>
                  </a:lnTo>
                  <a:lnTo>
                    <a:pt x="924" y="198"/>
                  </a:lnTo>
                  <a:lnTo>
                    <a:pt x="924" y="198"/>
                  </a:lnTo>
                  <a:lnTo>
                    <a:pt x="916" y="196"/>
                  </a:lnTo>
                  <a:lnTo>
                    <a:pt x="908" y="192"/>
                  </a:lnTo>
                  <a:lnTo>
                    <a:pt x="904" y="186"/>
                  </a:lnTo>
                  <a:lnTo>
                    <a:pt x="902" y="176"/>
                  </a:lnTo>
                  <a:lnTo>
                    <a:pt x="902" y="96"/>
                  </a:lnTo>
                  <a:close/>
                  <a:moveTo>
                    <a:pt x="702" y="96"/>
                  </a:moveTo>
                  <a:lnTo>
                    <a:pt x="702" y="96"/>
                  </a:lnTo>
                  <a:lnTo>
                    <a:pt x="704" y="88"/>
                  </a:lnTo>
                  <a:lnTo>
                    <a:pt x="708" y="82"/>
                  </a:lnTo>
                  <a:lnTo>
                    <a:pt x="714" y="76"/>
                  </a:lnTo>
                  <a:lnTo>
                    <a:pt x="724" y="74"/>
                  </a:lnTo>
                  <a:lnTo>
                    <a:pt x="764" y="74"/>
                  </a:lnTo>
                  <a:lnTo>
                    <a:pt x="764" y="74"/>
                  </a:lnTo>
                  <a:lnTo>
                    <a:pt x="772" y="76"/>
                  </a:lnTo>
                  <a:lnTo>
                    <a:pt x="780" y="82"/>
                  </a:lnTo>
                  <a:lnTo>
                    <a:pt x="784" y="88"/>
                  </a:lnTo>
                  <a:lnTo>
                    <a:pt x="786" y="96"/>
                  </a:lnTo>
                  <a:lnTo>
                    <a:pt x="786" y="176"/>
                  </a:lnTo>
                  <a:lnTo>
                    <a:pt x="786" y="176"/>
                  </a:lnTo>
                  <a:lnTo>
                    <a:pt x="784" y="186"/>
                  </a:lnTo>
                  <a:lnTo>
                    <a:pt x="780" y="192"/>
                  </a:lnTo>
                  <a:lnTo>
                    <a:pt x="772" y="196"/>
                  </a:lnTo>
                  <a:lnTo>
                    <a:pt x="764" y="198"/>
                  </a:lnTo>
                  <a:lnTo>
                    <a:pt x="724" y="198"/>
                  </a:lnTo>
                  <a:lnTo>
                    <a:pt x="724" y="198"/>
                  </a:lnTo>
                  <a:lnTo>
                    <a:pt x="714" y="196"/>
                  </a:lnTo>
                  <a:lnTo>
                    <a:pt x="708" y="192"/>
                  </a:lnTo>
                  <a:lnTo>
                    <a:pt x="704" y="186"/>
                  </a:lnTo>
                  <a:lnTo>
                    <a:pt x="702" y="176"/>
                  </a:lnTo>
                  <a:lnTo>
                    <a:pt x="702" y="96"/>
                  </a:lnTo>
                  <a:close/>
                  <a:moveTo>
                    <a:pt x="500" y="96"/>
                  </a:moveTo>
                  <a:lnTo>
                    <a:pt x="500" y="96"/>
                  </a:lnTo>
                  <a:lnTo>
                    <a:pt x="502" y="88"/>
                  </a:lnTo>
                  <a:lnTo>
                    <a:pt x="508" y="82"/>
                  </a:lnTo>
                  <a:lnTo>
                    <a:pt x="514" y="76"/>
                  </a:lnTo>
                  <a:lnTo>
                    <a:pt x="522" y="74"/>
                  </a:lnTo>
                  <a:lnTo>
                    <a:pt x="564" y="74"/>
                  </a:lnTo>
                  <a:lnTo>
                    <a:pt x="564" y="74"/>
                  </a:lnTo>
                  <a:lnTo>
                    <a:pt x="572" y="76"/>
                  </a:lnTo>
                  <a:lnTo>
                    <a:pt x="580" y="82"/>
                  </a:lnTo>
                  <a:lnTo>
                    <a:pt x="584" y="88"/>
                  </a:lnTo>
                  <a:lnTo>
                    <a:pt x="586" y="96"/>
                  </a:lnTo>
                  <a:lnTo>
                    <a:pt x="586" y="176"/>
                  </a:lnTo>
                  <a:lnTo>
                    <a:pt x="586" y="176"/>
                  </a:lnTo>
                  <a:lnTo>
                    <a:pt x="584" y="186"/>
                  </a:lnTo>
                  <a:lnTo>
                    <a:pt x="580" y="192"/>
                  </a:lnTo>
                  <a:lnTo>
                    <a:pt x="572" y="196"/>
                  </a:lnTo>
                  <a:lnTo>
                    <a:pt x="564" y="198"/>
                  </a:lnTo>
                  <a:lnTo>
                    <a:pt x="522" y="198"/>
                  </a:lnTo>
                  <a:lnTo>
                    <a:pt x="522" y="198"/>
                  </a:lnTo>
                  <a:lnTo>
                    <a:pt x="514" y="196"/>
                  </a:lnTo>
                  <a:lnTo>
                    <a:pt x="508" y="192"/>
                  </a:lnTo>
                  <a:lnTo>
                    <a:pt x="502" y="186"/>
                  </a:lnTo>
                  <a:lnTo>
                    <a:pt x="500" y="176"/>
                  </a:lnTo>
                  <a:lnTo>
                    <a:pt x="500" y="96"/>
                  </a:lnTo>
                  <a:close/>
                  <a:moveTo>
                    <a:pt x="300" y="96"/>
                  </a:moveTo>
                  <a:lnTo>
                    <a:pt x="300" y="96"/>
                  </a:lnTo>
                  <a:lnTo>
                    <a:pt x="302" y="88"/>
                  </a:lnTo>
                  <a:lnTo>
                    <a:pt x="306" y="82"/>
                  </a:lnTo>
                  <a:lnTo>
                    <a:pt x="314" y="76"/>
                  </a:lnTo>
                  <a:lnTo>
                    <a:pt x="322" y="74"/>
                  </a:lnTo>
                  <a:lnTo>
                    <a:pt x="364" y="74"/>
                  </a:lnTo>
                  <a:lnTo>
                    <a:pt x="364" y="74"/>
                  </a:lnTo>
                  <a:lnTo>
                    <a:pt x="372" y="76"/>
                  </a:lnTo>
                  <a:lnTo>
                    <a:pt x="378" y="82"/>
                  </a:lnTo>
                  <a:lnTo>
                    <a:pt x="384" y="88"/>
                  </a:lnTo>
                  <a:lnTo>
                    <a:pt x="386" y="96"/>
                  </a:lnTo>
                  <a:lnTo>
                    <a:pt x="386" y="176"/>
                  </a:lnTo>
                  <a:lnTo>
                    <a:pt x="386" y="176"/>
                  </a:lnTo>
                  <a:lnTo>
                    <a:pt x="384" y="186"/>
                  </a:lnTo>
                  <a:lnTo>
                    <a:pt x="378" y="192"/>
                  </a:lnTo>
                  <a:lnTo>
                    <a:pt x="372" y="196"/>
                  </a:lnTo>
                  <a:lnTo>
                    <a:pt x="364" y="198"/>
                  </a:lnTo>
                  <a:lnTo>
                    <a:pt x="322" y="198"/>
                  </a:lnTo>
                  <a:lnTo>
                    <a:pt x="322" y="198"/>
                  </a:lnTo>
                  <a:lnTo>
                    <a:pt x="314" y="196"/>
                  </a:lnTo>
                  <a:lnTo>
                    <a:pt x="306" y="192"/>
                  </a:lnTo>
                  <a:lnTo>
                    <a:pt x="302" y="186"/>
                  </a:lnTo>
                  <a:lnTo>
                    <a:pt x="300" y="176"/>
                  </a:lnTo>
                  <a:lnTo>
                    <a:pt x="300" y="96"/>
                  </a:lnTo>
                  <a:close/>
                  <a:moveTo>
                    <a:pt x="100" y="96"/>
                  </a:moveTo>
                  <a:lnTo>
                    <a:pt x="100" y="96"/>
                  </a:lnTo>
                  <a:lnTo>
                    <a:pt x="102" y="88"/>
                  </a:lnTo>
                  <a:lnTo>
                    <a:pt x="106" y="82"/>
                  </a:lnTo>
                  <a:lnTo>
                    <a:pt x="114" y="76"/>
                  </a:lnTo>
                  <a:lnTo>
                    <a:pt x="122" y="74"/>
                  </a:lnTo>
                  <a:lnTo>
                    <a:pt x="164" y="74"/>
                  </a:lnTo>
                  <a:lnTo>
                    <a:pt x="164" y="74"/>
                  </a:lnTo>
                  <a:lnTo>
                    <a:pt x="172" y="76"/>
                  </a:lnTo>
                  <a:lnTo>
                    <a:pt x="178" y="82"/>
                  </a:lnTo>
                  <a:lnTo>
                    <a:pt x="182" y="88"/>
                  </a:lnTo>
                  <a:lnTo>
                    <a:pt x="184" y="96"/>
                  </a:lnTo>
                  <a:lnTo>
                    <a:pt x="184" y="176"/>
                  </a:lnTo>
                  <a:lnTo>
                    <a:pt x="184" y="176"/>
                  </a:lnTo>
                  <a:lnTo>
                    <a:pt x="182" y="186"/>
                  </a:lnTo>
                  <a:lnTo>
                    <a:pt x="178" y="192"/>
                  </a:lnTo>
                  <a:lnTo>
                    <a:pt x="172" y="196"/>
                  </a:lnTo>
                  <a:lnTo>
                    <a:pt x="164" y="198"/>
                  </a:lnTo>
                  <a:lnTo>
                    <a:pt x="122" y="198"/>
                  </a:lnTo>
                  <a:lnTo>
                    <a:pt x="122" y="198"/>
                  </a:lnTo>
                  <a:lnTo>
                    <a:pt x="114" y="196"/>
                  </a:lnTo>
                  <a:lnTo>
                    <a:pt x="106" y="192"/>
                  </a:lnTo>
                  <a:lnTo>
                    <a:pt x="102" y="186"/>
                  </a:lnTo>
                  <a:lnTo>
                    <a:pt x="100" y="176"/>
                  </a:lnTo>
                  <a:lnTo>
                    <a:pt x="100" y="96"/>
                  </a:lnTo>
                  <a:close/>
                  <a:moveTo>
                    <a:pt x="184" y="1382"/>
                  </a:moveTo>
                  <a:lnTo>
                    <a:pt x="184" y="1382"/>
                  </a:lnTo>
                  <a:lnTo>
                    <a:pt x="182" y="1390"/>
                  </a:lnTo>
                  <a:lnTo>
                    <a:pt x="178" y="1396"/>
                  </a:lnTo>
                  <a:lnTo>
                    <a:pt x="172" y="1402"/>
                  </a:lnTo>
                  <a:lnTo>
                    <a:pt x="164" y="1404"/>
                  </a:lnTo>
                  <a:lnTo>
                    <a:pt x="122" y="1404"/>
                  </a:lnTo>
                  <a:lnTo>
                    <a:pt x="122" y="1404"/>
                  </a:lnTo>
                  <a:lnTo>
                    <a:pt x="114" y="1402"/>
                  </a:lnTo>
                  <a:lnTo>
                    <a:pt x="106" y="1396"/>
                  </a:lnTo>
                  <a:lnTo>
                    <a:pt x="102" y="1390"/>
                  </a:lnTo>
                  <a:lnTo>
                    <a:pt x="100" y="1382"/>
                  </a:lnTo>
                  <a:lnTo>
                    <a:pt x="100" y="1302"/>
                  </a:lnTo>
                  <a:lnTo>
                    <a:pt x="100" y="1302"/>
                  </a:lnTo>
                  <a:lnTo>
                    <a:pt x="102" y="1292"/>
                  </a:lnTo>
                  <a:lnTo>
                    <a:pt x="106" y="1286"/>
                  </a:lnTo>
                  <a:lnTo>
                    <a:pt x="114" y="1282"/>
                  </a:lnTo>
                  <a:lnTo>
                    <a:pt x="122" y="1280"/>
                  </a:lnTo>
                  <a:lnTo>
                    <a:pt x="164" y="1280"/>
                  </a:lnTo>
                  <a:lnTo>
                    <a:pt x="164" y="1280"/>
                  </a:lnTo>
                  <a:lnTo>
                    <a:pt x="172" y="1282"/>
                  </a:lnTo>
                  <a:lnTo>
                    <a:pt x="178" y="1286"/>
                  </a:lnTo>
                  <a:lnTo>
                    <a:pt x="182" y="1292"/>
                  </a:lnTo>
                  <a:lnTo>
                    <a:pt x="184" y="1302"/>
                  </a:lnTo>
                  <a:lnTo>
                    <a:pt x="184" y="1382"/>
                  </a:lnTo>
                  <a:close/>
                  <a:moveTo>
                    <a:pt x="386" y="1382"/>
                  </a:moveTo>
                  <a:lnTo>
                    <a:pt x="386" y="1382"/>
                  </a:lnTo>
                  <a:lnTo>
                    <a:pt x="384" y="1390"/>
                  </a:lnTo>
                  <a:lnTo>
                    <a:pt x="378" y="1396"/>
                  </a:lnTo>
                  <a:lnTo>
                    <a:pt x="372" y="1402"/>
                  </a:lnTo>
                  <a:lnTo>
                    <a:pt x="364" y="1404"/>
                  </a:lnTo>
                  <a:lnTo>
                    <a:pt x="322" y="1404"/>
                  </a:lnTo>
                  <a:lnTo>
                    <a:pt x="322" y="1404"/>
                  </a:lnTo>
                  <a:lnTo>
                    <a:pt x="314" y="1402"/>
                  </a:lnTo>
                  <a:lnTo>
                    <a:pt x="306" y="1396"/>
                  </a:lnTo>
                  <a:lnTo>
                    <a:pt x="302" y="1390"/>
                  </a:lnTo>
                  <a:lnTo>
                    <a:pt x="300" y="1382"/>
                  </a:lnTo>
                  <a:lnTo>
                    <a:pt x="300" y="1302"/>
                  </a:lnTo>
                  <a:lnTo>
                    <a:pt x="300" y="1302"/>
                  </a:lnTo>
                  <a:lnTo>
                    <a:pt x="302" y="1292"/>
                  </a:lnTo>
                  <a:lnTo>
                    <a:pt x="306" y="1286"/>
                  </a:lnTo>
                  <a:lnTo>
                    <a:pt x="314" y="1282"/>
                  </a:lnTo>
                  <a:lnTo>
                    <a:pt x="322" y="1280"/>
                  </a:lnTo>
                  <a:lnTo>
                    <a:pt x="364" y="1280"/>
                  </a:lnTo>
                  <a:lnTo>
                    <a:pt x="364" y="1280"/>
                  </a:lnTo>
                  <a:lnTo>
                    <a:pt x="372" y="1282"/>
                  </a:lnTo>
                  <a:lnTo>
                    <a:pt x="378" y="1286"/>
                  </a:lnTo>
                  <a:lnTo>
                    <a:pt x="384" y="1292"/>
                  </a:lnTo>
                  <a:lnTo>
                    <a:pt x="386" y="1302"/>
                  </a:lnTo>
                  <a:lnTo>
                    <a:pt x="386" y="1382"/>
                  </a:lnTo>
                  <a:close/>
                  <a:moveTo>
                    <a:pt x="586" y="1382"/>
                  </a:moveTo>
                  <a:lnTo>
                    <a:pt x="586" y="1382"/>
                  </a:lnTo>
                  <a:lnTo>
                    <a:pt x="584" y="1390"/>
                  </a:lnTo>
                  <a:lnTo>
                    <a:pt x="580" y="1396"/>
                  </a:lnTo>
                  <a:lnTo>
                    <a:pt x="572" y="1402"/>
                  </a:lnTo>
                  <a:lnTo>
                    <a:pt x="564" y="1404"/>
                  </a:lnTo>
                  <a:lnTo>
                    <a:pt x="522" y="1404"/>
                  </a:lnTo>
                  <a:lnTo>
                    <a:pt x="522" y="1404"/>
                  </a:lnTo>
                  <a:lnTo>
                    <a:pt x="514" y="1402"/>
                  </a:lnTo>
                  <a:lnTo>
                    <a:pt x="508" y="1396"/>
                  </a:lnTo>
                  <a:lnTo>
                    <a:pt x="502" y="1390"/>
                  </a:lnTo>
                  <a:lnTo>
                    <a:pt x="500" y="1382"/>
                  </a:lnTo>
                  <a:lnTo>
                    <a:pt x="500" y="1302"/>
                  </a:lnTo>
                  <a:lnTo>
                    <a:pt x="500" y="1302"/>
                  </a:lnTo>
                  <a:lnTo>
                    <a:pt x="502" y="1292"/>
                  </a:lnTo>
                  <a:lnTo>
                    <a:pt x="508" y="1286"/>
                  </a:lnTo>
                  <a:lnTo>
                    <a:pt x="514" y="1282"/>
                  </a:lnTo>
                  <a:lnTo>
                    <a:pt x="522" y="1280"/>
                  </a:lnTo>
                  <a:lnTo>
                    <a:pt x="564" y="1280"/>
                  </a:lnTo>
                  <a:lnTo>
                    <a:pt x="564" y="1280"/>
                  </a:lnTo>
                  <a:lnTo>
                    <a:pt x="572" y="1282"/>
                  </a:lnTo>
                  <a:lnTo>
                    <a:pt x="580" y="1286"/>
                  </a:lnTo>
                  <a:lnTo>
                    <a:pt x="584" y="1292"/>
                  </a:lnTo>
                  <a:lnTo>
                    <a:pt x="586" y="1302"/>
                  </a:lnTo>
                  <a:lnTo>
                    <a:pt x="586" y="1382"/>
                  </a:lnTo>
                  <a:close/>
                  <a:moveTo>
                    <a:pt x="786" y="1382"/>
                  </a:moveTo>
                  <a:lnTo>
                    <a:pt x="786" y="1382"/>
                  </a:lnTo>
                  <a:lnTo>
                    <a:pt x="784" y="1390"/>
                  </a:lnTo>
                  <a:lnTo>
                    <a:pt x="780" y="1396"/>
                  </a:lnTo>
                  <a:lnTo>
                    <a:pt x="772" y="1402"/>
                  </a:lnTo>
                  <a:lnTo>
                    <a:pt x="764" y="1404"/>
                  </a:lnTo>
                  <a:lnTo>
                    <a:pt x="724" y="1404"/>
                  </a:lnTo>
                  <a:lnTo>
                    <a:pt x="724" y="1404"/>
                  </a:lnTo>
                  <a:lnTo>
                    <a:pt x="714" y="1402"/>
                  </a:lnTo>
                  <a:lnTo>
                    <a:pt x="708" y="1396"/>
                  </a:lnTo>
                  <a:lnTo>
                    <a:pt x="704" y="1390"/>
                  </a:lnTo>
                  <a:lnTo>
                    <a:pt x="702" y="1382"/>
                  </a:lnTo>
                  <a:lnTo>
                    <a:pt x="702" y="1302"/>
                  </a:lnTo>
                  <a:lnTo>
                    <a:pt x="702" y="1302"/>
                  </a:lnTo>
                  <a:lnTo>
                    <a:pt x="704" y="1292"/>
                  </a:lnTo>
                  <a:lnTo>
                    <a:pt x="708" y="1286"/>
                  </a:lnTo>
                  <a:lnTo>
                    <a:pt x="714" y="1282"/>
                  </a:lnTo>
                  <a:lnTo>
                    <a:pt x="724" y="1280"/>
                  </a:lnTo>
                  <a:lnTo>
                    <a:pt x="764" y="1280"/>
                  </a:lnTo>
                  <a:lnTo>
                    <a:pt x="764" y="1280"/>
                  </a:lnTo>
                  <a:lnTo>
                    <a:pt x="772" y="1282"/>
                  </a:lnTo>
                  <a:lnTo>
                    <a:pt x="780" y="1286"/>
                  </a:lnTo>
                  <a:lnTo>
                    <a:pt x="784" y="1292"/>
                  </a:lnTo>
                  <a:lnTo>
                    <a:pt x="786" y="1302"/>
                  </a:lnTo>
                  <a:lnTo>
                    <a:pt x="786" y="1382"/>
                  </a:lnTo>
                  <a:close/>
                  <a:moveTo>
                    <a:pt x="986" y="1382"/>
                  </a:moveTo>
                  <a:lnTo>
                    <a:pt x="986" y="1382"/>
                  </a:lnTo>
                  <a:lnTo>
                    <a:pt x="984" y="1390"/>
                  </a:lnTo>
                  <a:lnTo>
                    <a:pt x="980" y="1396"/>
                  </a:lnTo>
                  <a:lnTo>
                    <a:pt x="974" y="1402"/>
                  </a:lnTo>
                  <a:lnTo>
                    <a:pt x="966" y="1404"/>
                  </a:lnTo>
                  <a:lnTo>
                    <a:pt x="924" y="1404"/>
                  </a:lnTo>
                  <a:lnTo>
                    <a:pt x="924" y="1404"/>
                  </a:lnTo>
                  <a:lnTo>
                    <a:pt x="916" y="1402"/>
                  </a:lnTo>
                  <a:lnTo>
                    <a:pt x="908" y="1396"/>
                  </a:lnTo>
                  <a:lnTo>
                    <a:pt x="904" y="1390"/>
                  </a:lnTo>
                  <a:lnTo>
                    <a:pt x="902" y="1382"/>
                  </a:lnTo>
                  <a:lnTo>
                    <a:pt x="902" y="1302"/>
                  </a:lnTo>
                  <a:lnTo>
                    <a:pt x="902" y="1302"/>
                  </a:lnTo>
                  <a:lnTo>
                    <a:pt x="904" y="1292"/>
                  </a:lnTo>
                  <a:lnTo>
                    <a:pt x="908" y="1286"/>
                  </a:lnTo>
                  <a:lnTo>
                    <a:pt x="916" y="1282"/>
                  </a:lnTo>
                  <a:lnTo>
                    <a:pt x="924" y="1280"/>
                  </a:lnTo>
                  <a:lnTo>
                    <a:pt x="966" y="1280"/>
                  </a:lnTo>
                  <a:lnTo>
                    <a:pt x="966" y="1280"/>
                  </a:lnTo>
                  <a:lnTo>
                    <a:pt x="974" y="1282"/>
                  </a:lnTo>
                  <a:lnTo>
                    <a:pt x="980" y="1286"/>
                  </a:lnTo>
                  <a:lnTo>
                    <a:pt x="984" y="1292"/>
                  </a:lnTo>
                  <a:lnTo>
                    <a:pt x="986" y="1302"/>
                  </a:lnTo>
                  <a:lnTo>
                    <a:pt x="986" y="1382"/>
                  </a:lnTo>
                  <a:close/>
                  <a:moveTo>
                    <a:pt x="1188" y="1382"/>
                  </a:moveTo>
                  <a:lnTo>
                    <a:pt x="1188" y="1382"/>
                  </a:lnTo>
                  <a:lnTo>
                    <a:pt x="1186" y="1390"/>
                  </a:lnTo>
                  <a:lnTo>
                    <a:pt x="1180" y="1396"/>
                  </a:lnTo>
                  <a:lnTo>
                    <a:pt x="1174" y="1402"/>
                  </a:lnTo>
                  <a:lnTo>
                    <a:pt x="1166" y="1404"/>
                  </a:lnTo>
                  <a:lnTo>
                    <a:pt x="1124" y="1404"/>
                  </a:lnTo>
                  <a:lnTo>
                    <a:pt x="1124" y="1404"/>
                  </a:lnTo>
                  <a:lnTo>
                    <a:pt x="1116" y="1402"/>
                  </a:lnTo>
                  <a:lnTo>
                    <a:pt x="1108" y="1396"/>
                  </a:lnTo>
                  <a:lnTo>
                    <a:pt x="1104" y="1390"/>
                  </a:lnTo>
                  <a:lnTo>
                    <a:pt x="1102" y="1382"/>
                  </a:lnTo>
                  <a:lnTo>
                    <a:pt x="1102" y="1302"/>
                  </a:lnTo>
                  <a:lnTo>
                    <a:pt x="1102" y="1302"/>
                  </a:lnTo>
                  <a:lnTo>
                    <a:pt x="1104" y="1292"/>
                  </a:lnTo>
                  <a:lnTo>
                    <a:pt x="1108" y="1286"/>
                  </a:lnTo>
                  <a:lnTo>
                    <a:pt x="1116" y="1282"/>
                  </a:lnTo>
                  <a:lnTo>
                    <a:pt x="1124" y="1280"/>
                  </a:lnTo>
                  <a:lnTo>
                    <a:pt x="1166" y="1280"/>
                  </a:lnTo>
                  <a:lnTo>
                    <a:pt x="1166" y="1280"/>
                  </a:lnTo>
                  <a:lnTo>
                    <a:pt x="1174" y="1282"/>
                  </a:lnTo>
                  <a:lnTo>
                    <a:pt x="1180" y="1286"/>
                  </a:lnTo>
                  <a:lnTo>
                    <a:pt x="1186" y="1292"/>
                  </a:lnTo>
                  <a:lnTo>
                    <a:pt x="1188" y="1302"/>
                  </a:lnTo>
                  <a:lnTo>
                    <a:pt x="1188" y="1382"/>
                  </a:lnTo>
                  <a:close/>
                  <a:moveTo>
                    <a:pt x="1388" y="1382"/>
                  </a:moveTo>
                  <a:lnTo>
                    <a:pt x="1388" y="1382"/>
                  </a:lnTo>
                  <a:lnTo>
                    <a:pt x="1386" y="1390"/>
                  </a:lnTo>
                  <a:lnTo>
                    <a:pt x="1382" y="1396"/>
                  </a:lnTo>
                  <a:lnTo>
                    <a:pt x="1374" y="1402"/>
                  </a:lnTo>
                  <a:lnTo>
                    <a:pt x="1366" y="1404"/>
                  </a:lnTo>
                  <a:lnTo>
                    <a:pt x="1324" y="1404"/>
                  </a:lnTo>
                  <a:lnTo>
                    <a:pt x="1324" y="1404"/>
                  </a:lnTo>
                  <a:lnTo>
                    <a:pt x="1316" y="1402"/>
                  </a:lnTo>
                  <a:lnTo>
                    <a:pt x="1310" y="1396"/>
                  </a:lnTo>
                  <a:lnTo>
                    <a:pt x="1304" y="1390"/>
                  </a:lnTo>
                  <a:lnTo>
                    <a:pt x="1302" y="1382"/>
                  </a:lnTo>
                  <a:lnTo>
                    <a:pt x="1302" y="1302"/>
                  </a:lnTo>
                  <a:lnTo>
                    <a:pt x="1302" y="1302"/>
                  </a:lnTo>
                  <a:lnTo>
                    <a:pt x="1304" y="1292"/>
                  </a:lnTo>
                  <a:lnTo>
                    <a:pt x="1310" y="1286"/>
                  </a:lnTo>
                  <a:lnTo>
                    <a:pt x="1316" y="1282"/>
                  </a:lnTo>
                  <a:lnTo>
                    <a:pt x="1324" y="1280"/>
                  </a:lnTo>
                  <a:lnTo>
                    <a:pt x="1366" y="1280"/>
                  </a:lnTo>
                  <a:lnTo>
                    <a:pt x="1366" y="1280"/>
                  </a:lnTo>
                  <a:lnTo>
                    <a:pt x="1374" y="1282"/>
                  </a:lnTo>
                  <a:lnTo>
                    <a:pt x="1382" y="1286"/>
                  </a:lnTo>
                  <a:lnTo>
                    <a:pt x="1386" y="1292"/>
                  </a:lnTo>
                  <a:lnTo>
                    <a:pt x="1388" y="1302"/>
                  </a:lnTo>
                  <a:lnTo>
                    <a:pt x="1388" y="1382"/>
                  </a:lnTo>
                  <a:close/>
                  <a:moveTo>
                    <a:pt x="1588" y="1382"/>
                  </a:moveTo>
                  <a:lnTo>
                    <a:pt x="1588" y="1382"/>
                  </a:lnTo>
                  <a:lnTo>
                    <a:pt x="1586" y="1390"/>
                  </a:lnTo>
                  <a:lnTo>
                    <a:pt x="1582" y="1396"/>
                  </a:lnTo>
                  <a:lnTo>
                    <a:pt x="1574" y="1402"/>
                  </a:lnTo>
                  <a:lnTo>
                    <a:pt x="1566" y="1404"/>
                  </a:lnTo>
                  <a:lnTo>
                    <a:pt x="1526" y="1404"/>
                  </a:lnTo>
                  <a:lnTo>
                    <a:pt x="1526" y="1404"/>
                  </a:lnTo>
                  <a:lnTo>
                    <a:pt x="1516" y="1402"/>
                  </a:lnTo>
                  <a:lnTo>
                    <a:pt x="1510" y="1396"/>
                  </a:lnTo>
                  <a:lnTo>
                    <a:pt x="1506" y="1390"/>
                  </a:lnTo>
                  <a:lnTo>
                    <a:pt x="1504" y="1382"/>
                  </a:lnTo>
                  <a:lnTo>
                    <a:pt x="1504" y="1302"/>
                  </a:lnTo>
                  <a:lnTo>
                    <a:pt x="1504" y="1302"/>
                  </a:lnTo>
                  <a:lnTo>
                    <a:pt x="1506" y="1292"/>
                  </a:lnTo>
                  <a:lnTo>
                    <a:pt x="1510" y="1286"/>
                  </a:lnTo>
                  <a:lnTo>
                    <a:pt x="1516" y="1282"/>
                  </a:lnTo>
                  <a:lnTo>
                    <a:pt x="1526" y="1280"/>
                  </a:lnTo>
                  <a:lnTo>
                    <a:pt x="1566" y="1280"/>
                  </a:lnTo>
                  <a:lnTo>
                    <a:pt x="1566" y="1280"/>
                  </a:lnTo>
                  <a:lnTo>
                    <a:pt x="1574" y="1282"/>
                  </a:lnTo>
                  <a:lnTo>
                    <a:pt x="1582" y="1286"/>
                  </a:lnTo>
                  <a:lnTo>
                    <a:pt x="1586" y="1292"/>
                  </a:lnTo>
                  <a:lnTo>
                    <a:pt x="1588" y="1302"/>
                  </a:lnTo>
                  <a:lnTo>
                    <a:pt x="1588" y="1382"/>
                  </a:lnTo>
                  <a:close/>
                  <a:moveTo>
                    <a:pt x="1600" y="1246"/>
                  </a:moveTo>
                  <a:lnTo>
                    <a:pt x="1600" y="1258"/>
                  </a:lnTo>
                  <a:lnTo>
                    <a:pt x="1600" y="1258"/>
                  </a:lnTo>
                  <a:lnTo>
                    <a:pt x="1598" y="1262"/>
                  </a:lnTo>
                  <a:lnTo>
                    <a:pt x="1596" y="1264"/>
                  </a:lnTo>
                  <a:lnTo>
                    <a:pt x="1594" y="1266"/>
                  </a:lnTo>
                  <a:lnTo>
                    <a:pt x="1590" y="1268"/>
                  </a:lnTo>
                  <a:lnTo>
                    <a:pt x="84" y="1268"/>
                  </a:lnTo>
                  <a:lnTo>
                    <a:pt x="84" y="1268"/>
                  </a:lnTo>
                  <a:lnTo>
                    <a:pt x="80" y="1266"/>
                  </a:lnTo>
                  <a:lnTo>
                    <a:pt x="78" y="1264"/>
                  </a:lnTo>
                  <a:lnTo>
                    <a:pt x="76" y="1262"/>
                  </a:lnTo>
                  <a:lnTo>
                    <a:pt x="74" y="1258"/>
                  </a:lnTo>
                  <a:lnTo>
                    <a:pt x="74" y="1246"/>
                  </a:lnTo>
                  <a:lnTo>
                    <a:pt x="74" y="234"/>
                  </a:lnTo>
                  <a:lnTo>
                    <a:pt x="74" y="234"/>
                  </a:lnTo>
                  <a:lnTo>
                    <a:pt x="74" y="234"/>
                  </a:lnTo>
                  <a:lnTo>
                    <a:pt x="76" y="230"/>
                  </a:lnTo>
                  <a:lnTo>
                    <a:pt x="76" y="228"/>
                  </a:lnTo>
                  <a:lnTo>
                    <a:pt x="76" y="228"/>
                  </a:lnTo>
                  <a:lnTo>
                    <a:pt x="80" y="226"/>
                  </a:lnTo>
                  <a:lnTo>
                    <a:pt x="84" y="224"/>
                  </a:lnTo>
                  <a:lnTo>
                    <a:pt x="1590" y="224"/>
                  </a:lnTo>
                  <a:lnTo>
                    <a:pt x="1590" y="224"/>
                  </a:lnTo>
                  <a:lnTo>
                    <a:pt x="1594" y="226"/>
                  </a:lnTo>
                  <a:lnTo>
                    <a:pt x="1596" y="228"/>
                  </a:lnTo>
                  <a:lnTo>
                    <a:pt x="1596" y="228"/>
                  </a:lnTo>
                  <a:lnTo>
                    <a:pt x="1598" y="230"/>
                  </a:lnTo>
                  <a:lnTo>
                    <a:pt x="1600" y="234"/>
                  </a:lnTo>
                  <a:lnTo>
                    <a:pt x="1600" y="234"/>
                  </a:lnTo>
                  <a:lnTo>
                    <a:pt x="1600" y="124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36" name="Freeform 1014"/>
            <p:cNvSpPr>
              <a:spLocks/>
            </p:cNvSpPr>
            <p:nvPr/>
          </p:nvSpPr>
          <p:spPr bwMode="auto">
            <a:xfrm>
              <a:off x="9155113" y="-1773238"/>
              <a:ext cx="12700" cy="19050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8" y="12"/>
                </a:cxn>
                <a:cxn ang="0">
                  <a:pos x="4" y="0"/>
                </a:cxn>
                <a:cxn ang="0">
                  <a:pos x="0" y="12"/>
                </a:cxn>
              </a:cxnLst>
              <a:rect l="0" t="0" r="r" b="b"/>
              <a:pathLst>
                <a:path w="8" h="12">
                  <a:moveTo>
                    <a:pt x="0" y="12"/>
                  </a:moveTo>
                  <a:lnTo>
                    <a:pt x="8" y="12"/>
                  </a:lnTo>
                  <a:lnTo>
                    <a:pt x="4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21212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37" name="Freeform 1015"/>
            <p:cNvSpPr>
              <a:spLocks/>
            </p:cNvSpPr>
            <p:nvPr/>
          </p:nvSpPr>
          <p:spPr bwMode="auto">
            <a:xfrm>
              <a:off x="9075738" y="-1738313"/>
              <a:ext cx="50800" cy="28575"/>
            </a:xfrm>
            <a:custGeom>
              <a:avLst/>
              <a:gdLst/>
              <a:ahLst/>
              <a:cxnLst>
                <a:cxn ang="0">
                  <a:pos x="4" y="16"/>
                </a:cxn>
                <a:cxn ang="0">
                  <a:pos x="32" y="8"/>
                </a:cxn>
                <a:cxn ang="0">
                  <a:pos x="4" y="2"/>
                </a:cxn>
                <a:cxn ang="0">
                  <a:pos x="0" y="0"/>
                </a:cxn>
                <a:cxn ang="0">
                  <a:pos x="0" y="18"/>
                </a:cxn>
                <a:cxn ang="0">
                  <a:pos x="4" y="16"/>
                </a:cxn>
              </a:cxnLst>
              <a:rect l="0" t="0" r="r" b="b"/>
              <a:pathLst>
                <a:path w="32" h="18">
                  <a:moveTo>
                    <a:pt x="4" y="16"/>
                  </a:moveTo>
                  <a:lnTo>
                    <a:pt x="32" y="8"/>
                  </a:lnTo>
                  <a:lnTo>
                    <a:pt x="4" y="2"/>
                  </a:lnTo>
                  <a:lnTo>
                    <a:pt x="0" y="0"/>
                  </a:lnTo>
                  <a:lnTo>
                    <a:pt x="0" y="18"/>
                  </a:lnTo>
                  <a:lnTo>
                    <a:pt x="4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38" name="Freeform 1016"/>
            <p:cNvSpPr>
              <a:spLocks/>
            </p:cNvSpPr>
            <p:nvPr/>
          </p:nvSpPr>
          <p:spPr bwMode="auto">
            <a:xfrm>
              <a:off x="9104313" y="-1782763"/>
              <a:ext cx="31750" cy="44450"/>
            </a:xfrm>
            <a:custGeom>
              <a:avLst/>
              <a:gdLst/>
              <a:ahLst/>
              <a:cxnLst>
                <a:cxn ang="0">
                  <a:pos x="14" y="20"/>
                </a:cxn>
                <a:cxn ang="0">
                  <a:pos x="14" y="20"/>
                </a:cxn>
                <a:cxn ang="0">
                  <a:pos x="16" y="16"/>
                </a:cxn>
                <a:cxn ang="0">
                  <a:pos x="16" y="16"/>
                </a:cxn>
                <a:cxn ang="0">
                  <a:pos x="18" y="12"/>
                </a:cxn>
                <a:cxn ang="0">
                  <a:pos x="18" y="12"/>
                </a:cxn>
                <a:cxn ang="0">
                  <a:pos x="20" y="8"/>
                </a:cxn>
                <a:cxn ang="0">
                  <a:pos x="20" y="8"/>
                </a:cxn>
                <a:cxn ang="0">
                  <a:pos x="18" y="4"/>
                </a:cxn>
                <a:cxn ang="0">
                  <a:pos x="18" y="2"/>
                </a:cxn>
                <a:cxn ang="0">
                  <a:pos x="18" y="2"/>
                </a:cxn>
                <a:cxn ang="0">
                  <a:pos x="1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2" y="4"/>
                </a:cxn>
                <a:cxn ang="0">
                  <a:pos x="2" y="8"/>
                </a:cxn>
                <a:cxn ang="0">
                  <a:pos x="6" y="10"/>
                </a:cxn>
                <a:cxn ang="0">
                  <a:pos x="6" y="10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4" y="6"/>
                </a:cxn>
                <a:cxn ang="0">
                  <a:pos x="14" y="6"/>
                </a:cxn>
                <a:cxn ang="0">
                  <a:pos x="14" y="8"/>
                </a:cxn>
                <a:cxn ang="0">
                  <a:pos x="14" y="8"/>
                </a:cxn>
                <a:cxn ang="0">
                  <a:pos x="12" y="12"/>
                </a:cxn>
                <a:cxn ang="0">
                  <a:pos x="12" y="1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2" y="24"/>
                </a:cxn>
                <a:cxn ang="0">
                  <a:pos x="2" y="24"/>
                </a:cxn>
                <a:cxn ang="0">
                  <a:pos x="0" y="28"/>
                </a:cxn>
                <a:cxn ang="0">
                  <a:pos x="20" y="28"/>
                </a:cxn>
                <a:cxn ang="0">
                  <a:pos x="20" y="24"/>
                </a:cxn>
                <a:cxn ang="0">
                  <a:pos x="8" y="24"/>
                </a:cxn>
                <a:cxn ang="0">
                  <a:pos x="8" y="24"/>
                </a:cxn>
                <a:cxn ang="0">
                  <a:pos x="10" y="22"/>
                </a:cxn>
                <a:cxn ang="0">
                  <a:pos x="10" y="22"/>
                </a:cxn>
                <a:cxn ang="0">
                  <a:pos x="14" y="20"/>
                </a:cxn>
                <a:cxn ang="0">
                  <a:pos x="14" y="20"/>
                </a:cxn>
              </a:cxnLst>
              <a:rect l="0" t="0" r="r" b="b"/>
              <a:pathLst>
                <a:path w="20" h="28">
                  <a:moveTo>
                    <a:pt x="14" y="20"/>
                  </a:moveTo>
                  <a:lnTo>
                    <a:pt x="14" y="20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18" y="4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2" y="4"/>
                  </a:lnTo>
                  <a:lnTo>
                    <a:pt x="2" y="8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8" y="6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0" y="28"/>
                  </a:lnTo>
                  <a:lnTo>
                    <a:pt x="20" y="28"/>
                  </a:lnTo>
                  <a:lnTo>
                    <a:pt x="20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0" y="22"/>
                  </a:lnTo>
                  <a:lnTo>
                    <a:pt x="10" y="22"/>
                  </a:lnTo>
                  <a:lnTo>
                    <a:pt x="14" y="20"/>
                  </a:lnTo>
                  <a:lnTo>
                    <a:pt x="14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39" name="Freeform 1017"/>
            <p:cNvSpPr>
              <a:spLocks noEditPoints="1"/>
            </p:cNvSpPr>
            <p:nvPr/>
          </p:nvSpPr>
          <p:spPr bwMode="auto">
            <a:xfrm>
              <a:off x="9139238" y="-1782763"/>
              <a:ext cx="44450" cy="44450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0" y="28"/>
                </a:cxn>
                <a:cxn ang="0">
                  <a:pos x="6" y="28"/>
                </a:cxn>
                <a:cxn ang="0">
                  <a:pos x="8" y="22"/>
                </a:cxn>
                <a:cxn ang="0">
                  <a:pos x="18" y="22"/>
                </a:cxn>
                <a:cxn ang="0">
                  <a:pos x="22" y="28"/>
                </a:cxn>
                <a:cxn ang="0">
                  <a:pos x="28" y="28"/>
                </a:cxn>
                <a:cxn ang="0">
                  <a:pos x="16" y="0"/>
                </a:cxn>
                <a:cxn ang="0">
                  <a:pos x="10" y="0"/>
                </a:cxn>
                <a:cxn ang="0">
                  <a:pos x="10" y="18"/>
                </a:cxn>
                <a:cxn ang="0">
                  <a:pos x="14" y="6"/>
                </a:cxn>
                <a:cxn ang="0">
                  <a:pos x="18" y="18"/>
                </a:cxn>
                <a:cxn ang="0">
                  <a:pos x="10" y="18"/>
                </a:cxn>
              </a:cxnLst>
              <a:rect l="0" t="0" r="r" b="b"/>
              <a:pathLst>
                <a:path w="28" h="28">
                  <a:moveTo>
                    <a:pt x="10" y="0"/>
                  </a:moveTo>
                  <a:lnTo>
                    <a:pt x="0" y="28"/>
                  </a:lnTo>
                  <a:lnTo>
                    <a:pt x="6" y="28"/>
                  </a:lnTo>
                  <a:lnTo>
                    <a:pt x="8" y="22"/>
                  </a:lnTo>
                  <a:lnTo>
                    <a:pt x="18" y="22"/>
                  </a:lnTo>
                  <a:lnTo>
                    <a:pt x="22" y="28"/>
                  </a:lnTo>
                  <a:lnTo>
                    <a:pt x="28" y="28"/>
                  </a:lnTo>
                  <a:lnTo>
                    <a:pt x="16" y="0"/>
                  </a:lnTo>
                  <a:lnTo>
                    <a:pt x="10" y="0"/>
                  </a:lnTo>
                  <a:close/>
                  <a:moveTo>
                    <a:pt x="10" y="18"/>
                  </a:moveTo>
                  <a:lnTo>
                    <a:pt x="14" y="6"/>
                  </a:lnTo>
                  <a:lnTo>
                    <a:pt x="18" y="18"/>
                  </a:lnTo>
                  <a:lnTo>
                    <a:pt x="10" y="1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40" name="Freeform 1018"/>
            <p:cNvSpPr>
              <a:spLocks/>
            </p:cNvSpPr>
            <p:nvPr/>
          </p:nvSpPr>
          <p:spPr bwMode="auto">
            <a:xfrm>
              <a:off x="10679113" y="-1747838"/>
              <a:ext cx="82550" cy="47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"/>
                </a:cxn>
                <a:cxn ang="0">
                  <a:pos x="0" y="30"/>
                </a:cxn>
                <a:cxn ang="0">
                  <a:pos x="26" y="22"/>
                </a:cxn>
                <a:cxn ang="0">
                  <a:pos x="52" y="14"/>
                </a:cxn>
                <a:cxn ang="0">
                  <a:pos x="26" y="8"/>
                </a:cxn>
                <a:cxn ang="0">
                  <a:pos x="0" y="0"/>
                </a:cxn>
              </a:cxnLst>
              <a:rect l="0" t="0" r="r" b="b"/>
              <a:pathLst>
                <a:path w="52" h="30">
                  <a:moveTo>
                    <a:pt x="0" y="0"/>
                  </a:moveTo>
                  <a:lnTo>
                    <a:pt x="0" y="14"/>
                  </a:lnTo>
                  <a:lnTo>
                    <a:pt x="0" y="30"/>
                  </a:lnTo>
                  <a:lnTo>
                    <a:pt x="26" y="22"/>
                  </a:lnTo>
                  <a:lnTo>
                    <a:pt x="52" y="14"/>
                  </a:lnTo>
                  <a:lnTo>
                    <a:pt x="26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41" name="Freeform 1019"/>
            <p:cNvSpPr>
              <a:spLocks/>
            </p:cNvSpPr>
            <p:nvPr/>
          </p:nvSpPr>
          <p:spPr bwMode="auto">
            <a:xfrm>
              <a:off x="10742613" y="-1782763"/>
              <a:ext cx="31750" cy="47625"/>
            </a:xfrm>
            <a:custGeom>
              <a:avLst/>
              <a:gdLst/>
              <a:ahLst/>
              <a:cxnLst>
                <a:cxn ang="0">
                  <a:pos x="14" y="14"/>
                </a:cxn>
                <a:cxn ang="0">
                  <a:pos x="14" y="14"/>
                </a:cxn>
                <a:cxn ang="0">
                  <a:pos x="18" y="10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6" y="2"/>
                </a:cxn>
                <a:cxn ang="0">
                  <a:pos x="16" y="2"/>
                </a:cxn>
                <a:cxn ang="0">
                  <a:pos x="1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2" y="8"/>
                </a:cxn>
                <a:cxn ang="0">
                  <a:pos x="6" y="8"/>
                </a:cxn>
                <a:cxn ang="0">
                  <a:pos x="6" y="8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2" y="8"/>
                </a:cxn>
                <a:cxn ang="0">
                  <a:pos x="12" y="8"/>
                </a:cxn>
                <a:cxn ang="0">
                  <a:pos x="12" y="10"/>
                </a:cxn>
                <a:cxn ang="0">
                  <a:pos x="12" y="10"/>
                </a:cxn>
                <a:cxn ang="0">
                  <a:pos x="8" y="1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0" y="16"/>
                </a:cxn>
                <a:cxn ang="0">
                  <a:pos x="10" y="16"/>
                </a:cxn>
                <a:cxn ang="0">
                  <a:pos x="12" y="16"/>
                </a:cxn>
                <a:cxn ang="0">
                  <a:pos x="12" y="16"/>
                </a:cxn>
                <a:cxn ang="0">
                  <a:pos x="14" y="20"/>
                </a:cxn>
                <a:cxn ang="0">
                  <a:pos x="14" y="20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0" y="24"/>
                </a:cxn>
                <a:cxn ang="0">
                  <a:pos x="10" y="24"/>
                </a:cxn>
                <a:cxn ang="0">
                  <a:pos x="8" y="24"/>
                </a:cxn>
                <a:cxn ang="0">
                  <a:pos x="8" y="24"/>
                </a:cxn>
                <a:cxn ang="0">
                  <a:pos x="6" y="20"/>
                </a:cxn>
                <a:cxn ang="0">
                  <a:pos x="0" y="22"/>
                </a:cxn>
                <a:cxn ang="0">
                  <a:pos x="0" y="22"/>
                </a:cxn>
                <a:cxn ang="0">
                  <a:pos x="2" y="24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6" y="28"/>
                </a:cxn>
                <a:cxn ang="0">
                  <a:pos x="10" y="30"/>
                </a:cxn>
                <a:cxn ang="0">
                  <a:pos x="10" y="30"/>
                </a:cxn>
                <a:cxn ang="0">
                  <a:pos x="14" y="28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8" y="24"/>
                </a:cxn>
                <a:cxn ang="0">
                  <a:pos x="20" y="20"/>
                </a:cxn>
                <a:cxn ang="0">
                  <a:pos x="20" y="20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4" y="14"/>
                </a:cxn>
                <a:cxn ang="0">
                  <a:pos x="14" y="14"/>
                </a:cxn>
              </a:cxnLst>
              <a:rect l="0" t="0" r="r" b="b"/>
              <a:pathLst>
                <a:path w="20" h="30">
                  <a:moveTo>
                    <a:pt x="14" y="14"/>
                  </a:moveTo>
                  <a:lnTo>
                    <a:pt x="14" y="14"/>
                  </a:lnTo>
                  <a:lnTo>
                    <a:pt x="18" y="10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8" y="6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8" y="1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6" y="20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2" y="24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6" y="28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4" y="28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8" y="24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4" y="14"/>
                  </a:lnTo>
                  <a:lnTo>
                    <a:pt x="14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42" name="Freeform 1020"/>
            <p:cNvSpPr>
              <a:spLocks/>
            </p:cNvSpPr>
            <p:nvPr/>
          </p:nvSpPr>
          <p:spPr bwMode="auto">
            <a:xfrm>
              <a:off x="9917113" y="-1782763"/>
              <a:ext cx="38100" cy="69850"/>
            </a:xfrm>
            <a:custGeom>
              <a:avLst/>
              <a:gdLst/>
              <a:ahLst/>
              <a:cxnLst>
                <a:cxn ang="0">
                  <a:pos x="20" y="20"/>
                </a:cxn>
                <a:cxn ang="0">
                  <a:pos x="22" y="16"/>
                </a:cxn>
                <a:cxn ang="0">
                  <a:pos x="24" y="12"/>
                </a:cxn>
                <a:cxn ang="0">
                  <a:pos x="20" y="4"/>
                </a:cxn>
                <a:cxn ang="0">
                  <a:pos x="18" y="2"/>
                </a:cxn>
                <a:cxn ang="0">
                  <a:pos x="10" y="0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14"/>
                </a:cxn>
                <a:cxn ang="0">
                  <a:pos x="10" y="10"/>
                </a:cxn>
                <a:cxn ang="0">
                  <a:pos x="10" y="8"/>
                </a:cxn>
                <a:cxn ang="0">
                  <a:pos x="12" y="6"/>
                </a:cxn>
                <a:cxn ang="0">
                  <a:pos x="14" y="8"/>
                </a:cxn>
                <a:cxn ang="0">
                  <a:pos x="14" y="10"/>
                </a:cxn>
                <a:cxn ang="0">
                  <a:pos x="14" y="12"/>
                </a:cxn>
                <a:cxn ang="0">
                  <a:pos x="14" y="16"/>
                </a:cxn>
                <a:cxn ang="0">
                  <a:pos x="12" y="16"/>
                </a:cxn>
                <a:cxn ang="0">
                  <a:pos x="8" y="24"/>
                </a:cxn>
                <a:cxn ang="0">
                  <a:pos x="12" y="24"/>
                </a:cxn>
                <a:cxn ang="0">
                  <a:pos x="14" y="26"/>
                </a:cxn>
                <a:cxn ang="0">
                  <a:pos x="14" y="28"/>
                </a:cxn>
                <a:cxn ang="0">
                  <a:pos x="14" y="32"/>
                </a:cxn>
                <a:cxn ang="0">
                  <a:pos x="14" y="36"/>
                </a:cxn>
                <a:cxn ang="0">
                  <a:pos x="12" y="38"/>
                </a:cxn>
                <a:cxn ang="0">
                  <a:pos x="10" y="36"/>
                </a:cxn>
                <a:cxn ang="0">
                  <a:pos x="10" y="26"/>
                </a:cxn>
                <a:cxn ang="0">
                  <a:pos x="0" y="30"/>
                </a:cxn>
                <a:cxn ang="0">
                  <a:pos x="0" y="38"/>
                </a:cxn>
                <a:cxn ang="0">
                  <a:pos x="4" y="42"/>
                </a:cxn>
                <a:cxn ang="0">
                  <a:pos x="12" y="44"/>
                </a:cxn>
                <a:cxn ang="0">
                  <a:pos x="18" y="42"/>
                </a:cxn>
                <a:cxn ang="0">
                  <a:pos x="22" y="38"/>
                </a:cxn>
                <a:cxn ang="0">
                  <a:pos x="24" y="30"/>
                </a:cxn>
                <a:cxn ang="0">
                  <a:pos x="22" y="22"/>
                </a:cxn>
                <a:cxn ang="0">
                  <a:pos x="20" y="20"/>
                </a:cxn>
              </a:cxnLst>
              <a:rect l="0" t="0" r="r" b="b"/>
              <a:pathLst>
                <a:path w="24" h="44">
                  <a:moveTo>
                    <a:pt x="20" y="20"/>
                  </a:moveTo>
                  <a:lnTo>
                    <a:pt x="20" y="20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2" y="6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18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10" y="14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4" y="10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8" y="18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4" y="26"/>
                  </a:lnTo>
                  <a:lnTo>
                    <a:pt x="14" y="26"/>
                  </a:lnTo>
                  <a:lnTo>
                    <a:pt x="14" y="28"/>
                  </a:lnTo>
                  <a:lnTo>
                    <a:pt x="14" y="32"/>
                  </a:lnTo>
                  <a:lnTo>
                    <a:pt x="14" y="32"/>
                  </a:lnTo>
                  <a:lnTo>
                    <a:pt x="14" y="36"/>
                  </a:lnTo>
                  <a:lnTo>
                    <a:pt x="14" y="36"/>
                  </a:lnTo>
                  <a:lnTo>
                    <a:pt x="12" y="38"/>
                  </a:lnTo>
                  <a:lnTo>
                    <a:pt x="12" y="38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4"/>
                  </a:lnTo>
                  <a:lnTo>
                    <a:pt x="10" y="26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8" y="42"/>
                  </a:lnTo>
                  <a:lnTo>
                    <a:pt x="18" y="42"/>
                  </a:lnTo>
                  <a:lnTo>
                    <a:pt x="22" y="38"/>
                  </a:lnTo>
                  <a:lnTo>
                    <a:pt x="22" y="38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0" y="20"/>
                  </a:lnTo>
                  <a:lnTo>
                    <a:pt x="20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43" name="Freeform 1021"/>
            <p:cNvSpPr>
              <a:spLocks/>
            </p:cNvSpPr>
            <p:nvPr/>
          </p:nvSpPr>
          <p:spPr bwMode="auto">
            <a:xfrm>
              <a:off x="9237663" y="-1779588"/>
              <a:ext cx="92075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2" y="24"/>
                </a:cxn>
                <a:cxn ang="0">
                  <a:pos x="22" y="44"/>
                </a:cxn>
                <a:cxn ang="0">
                  <a:pos x="22" y="44"/>
                </a:cxn>
                <a:cxn ang="0">
                  <a:pos x="36" y="44"/>
                </a:cxn>
                <a:cxn ang="0">
                  <a:pos x="36" y="24"/>
                </a:cxn>
                <a:cxn ang="0">
                  <a:pos x="46" y="24"/>
                </a:cxn>
                <a:cxn ang="0">
                  <a:pos x="46" y="44"/>
                </a:cxn>
                <a:cxn ang="0">
                  <a:pos x="46" y="44"/>
                </a:cxn>
                <a:cxn ang="0">
                  <a:pos x="58" y="44"/>
                </a:cxn>
                <a:cxn ang="0">
                  <a:pos x="58" y="0"/>
                </a:cxn>
                <a:cxn ang="0">
                  <a:pos x="58" y="0"/>
                </a:cxn>
                <a:cxn ang="0">
                  <a:pos x="0" y="0"/>
                </a:cxn>
                <a:cxn ang="0">
                  <a:pos x="0" y="44"/>
                </a:cxn>
              </a:cxnLst>
              <a:rect l="0" t="0" r="r" b="b"/>
              <a:pathLst>
                <a:path w="58" h="44">
                  <a:moveTo>
                    <a:pt x="0" y="44"/>
                  </a:moveTo>
                  <a:lnTo>
                    <a:pt x="12" y="44"/>
                  </a:lnTo>
                  <a:lnTo>
                    <a:pt x="12" y="24"/>
                  </a:lnTo>
                  <a:lnTo>
                    <a:pt x="22" y="24"/>
                  </a:lnTo>
                  <a:lnTo>
                    <a:pt x="22" y="44"/>
                  </a:lnTo>
                  <a:lnTo>
                    <a:pt x="22" y="44"/>
                  </a:lnTo>
                  <a:lnTo>
                    <a:pt x="36" y="44"/>
                  </a:lnTo>
                  <a:lnTo>
                    <a:pt x="36" y="24"/>
                  </a:lnTo>
                  <a:lnTo>
                    <a:pt x="46" y="24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58" y="44"/>
                  </a:lnTo>
                  <a:lnTo>
                    <a:pt x="58" y="0"/>
                  </a:lnTo>
                  <a:lnTo>
                    <a:pt x="58" y="0"/>
                  </a:lnTo>
                  <a:lnTo>
                    <a:pt x="0" y="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44" name="Freeform 1022"/>
            <p:cNvSpPr>
              <a:spLocks/>
            </p:cNvSpPr>
            <p:nvPr/>
          </p:nvSpPr>
          <p:spPr bwMode="auto">
            <a:xfrm>
              <a:off x="9348788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45" name="Freeform 1023"/>
            <p:cNvSpPr>
              <a:spLocks/>
            </p:cNvSpPr>
            <p:nvPr/>
          </p:nvSpPr>
          <p:spPr bwMode="auto">
            <a:xfrm>
              <a:off x="9383713" y="-1779588"/>
              <a:ext cx="57150" cy="69850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14" y="24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36" y="44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24" y="0"/>
                </a:cxn>
                <a:cxn ang="0">
                  <a:pos x="24" y="24"/>
                </a:cxn>
              </a:cxnLst>
              <a:rect l="0" t="0" r="r" b="b"/>
              <a:pathLst>
                <a:path w="36" h="44">
                  <a:moveTo>
                    <a:pt x="24" y="24"/>
                  </a:moveTo>
                  <a:lnTo>
                    <a:pt x="14" y="24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36" y="44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24" y="0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46" name="Freeform 1024"/>
            <p:cNvSpPr>
              <a:spLocks/>
            </p:cNvSpPr>
            <p:nvPr/>
          </p:nvSpPr>
          <p:spPr bwMode="auto">
            <a:xfrm>
              <a:off x="9459913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47" name="Freeform 1025"/>
            <p:cNvSpPr>
              <a:spLocks/>
            </p:cNvSpPr>
            <p:nvPr/>
          </p:nvSpPr>
          <p:spPr bwMode="auto">
            <a:xfrm>
              <a:off x="9513888" y="-1779588"/>
              <a:ext cx="76200" cy="69850"/>
            </a:xfrm>
            <a:custGeom>
              <a:avLst/>
              <a:gdLst/>
              <a:ahLst/>
              <a:cxnLst>
                <a:cxn ang="0">
                  <a:pos x="36" y="24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12" y="24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0" y="44"/>
                </a:cxn>
                <a:cxn ang="0">
                  <a:pos x="14" y="44"/>
                </a:cxn>
                <a:cxn ang="0">
                  <a:pos x="14" y="44"/>
                </a:cxn>
                <a:cxn ang="0">
                  <a:pos x="14" y="24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4" y="44"/>
                </a:cxn>
                <a:cxn ang="0">
                  <a:pos x="24" y="44"/>
                </a:cxn>
                <a:cxn ang="0">
                  <a:pos x="36" y="44"/>
                </a:cxn>
                <a:cxn ang="0">
                  <a:pos x="36" y="44"/>
                </a:cxn>
                <a:cxn ang="0">
                  <a:pos x="36" y="24"/>
                </a:cxn>
                <a:cxn ang="0">
                  <a:pos x="48" y="24"/>
                </a:cxn>
                <a:cxn ang="0">
                  <a:pos x="48" y="24"/>
                </a:cxn>
                <a:cxn ang="0">
                  <a:pos x="48" y="0"/>
                </a:cxn>
                <a:cxn ang="0">
                  <a:pos x="48" y="0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36" y="24"/>
                </a:cxn>
                <a:cxn ang="0">
                  <a:pos x="36" y="24"/>
                </a:cxn>
              </a:cxnLst>
              <a:rect l="0" t="0" r="r" b="b"/>
              <a:pathLst>
                <a:path w="48" h="44">
                  <a:moveTo>
                    <a:pt x="36" y="24"/>
                  </a:moveTo>
                  <a:lnTo>
                    <a:pt x="24" y="24"/>
                  </a:lnTo>
                  <a:lnTo>
                    <a:pt x="24" y="24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2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24"/>
                  </a:lnTo>
                  <a:lnTo>
                    <a:pt x="24" y="24"/>
                  </a:lnTo>
                  <a:lnTo>
                    <a:pt x="24" y="24"/>
                  </a:lnTo>
                  <a:lnTo>
                    <a:pt x="24" y="44"/>
                  </a:lnTo>
                  <a:lnTo>
                    <a:pt x="24" y="44"/>
                  </a:lnTo>
                  <a:lnTo>
                    <a:pt x="36" y="44"/>
                  </a:lnTo>
                  <a:lnTo>
                    <a:pt x="36" y="44"/>
                  </a:lnTo>
                  <a:lnTo>
                    <a:pt x="36" y="2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24"/>
                  </a:lnTo>
                  <a:lnTo>
                    <a:pt x="36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48" name="Freeform 1026"/>
            <p:cNvSpPr>
              <a:spLocks/>
            </p:cNvSpPr>
            <p:nvPr/>
          </p:nvSpPr>
          <p:spPr bwMode="auto">
            <a:xfrm>
              <a:off x="9494838" y="-1779588"/>
              <a:ext cx="19050" cy="3810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</a:cxnLst>
              <a:rect l="0" t="0" r="r" b="b"/>
              <a:pathLst>
                <a:path w="12" h="24">
                  <a:moveTo>
                    <a:pt x="12" y="0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49" name="Freeform 1027"/>
            <p:cNvSpPr>
              <a:spLocks/>
            </p:cNvSpPr>
            <p:nvPr/>
          </p:nvSpPr>
          <p:spPr bwMode="auto">
            <a:xfrm>
              <a:off x="9605963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50" name="Freeform 1028"/>
            <p:cNvSpPr>
              <a:spLocks/>
            </p:cNvSpPr>
            <p:nvPr/>
          </p:nvSpPr>
          <p:spPr bwMode="auto">
            <a:xfrm>
              <a:off x="9644063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51" name="Freeform 1029"/>
            <p:cNvSpPr>
              <a:spLocks/>
            </p:cNvSpPr>
            <p:nvPr/>
          </p:nvSpPr>
          <p:spPr bwMode="auto">
            <a:xfrm>
              <a:off x="9682163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52" name="Freeform 1030"/>
            <p:cNvSpPr>
              <a:spLocks/>
            </p:cNvSpPr>
            <p:nvPr/>
          </p:nvSpPr>
          <p:spPr bwMode="auto">
            <a:xfrm>
              <a:off x="9717088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53" name="Freeform 1031"/>
            <p:cNvSpPr>
              <a:spLocks/>
            </p:cNvSpPr>
            <p:nvPr/>
          </p:nvSpPr>
          <p:spPr bwMode="auto">
            <a:xfrm>
              <a:off x="9755188" y="-1779588"/>
              <a:ext cx="57150" cy="66675"/>
            </a:xfrm>
            <a:custGeom>
              <a:avLst/>
              <a:gdLst/>
              <a:ahLst/>
              <a:cxnLst>
                <a:cxn ang="0">
                  <a:pos x="0" y="42"/>
                </a:cxn>
                <a:cxn ang="0">
                  <a:pos x="0" y="42"/>
                </a:cxn>
                <a:cxn ang="0">
                  <a:pos x="12" y="42"/>
                </a:cxn>
                <a:cxn ang="0">
                  <a:pos x="12" y="24"/>
                </a:cxn>
                <a:cxn ang="0">
                  <a:pos x="24" y="24"/>
                </a:cxn>
                <a:cxn ang="0">
                  <a:pos x="24" y="42"/>
                </a:cxn>
                <a:cxn ang="0">
                  <a:pos x="36" y="42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0" y="0"/>
                </a:cxn>
                <a:cxn ang="0">
                  <a:pos x="0" y="42"/>
                </a:cxn>
              </a:cxnLst>
              <a:rect l="0" t="0" r="r" b="b"/>
              <a:pathLst>
                <a:path w="36" h="42">
                  <a:moveTo>
                    <a:pt x="0" y="42"/>
                  </a:moveTo>
                  <a:lnTo>
                    <a:pt x="0" y="42"/>
                  </a:lnTo>
                  <a:lnTo>
                    <a:pt x="12" y="42"/>
                  </a:lnTo>
                  <a:lnTo>
                    <a:pt x="12" y="24"/>
                  </a:lnTo>
                  <a:lnTo>
                    <a:pt x="24" y="24"/>
                  </a:lnTo>
                  <a:lnTo>
                    <a:pt x="24" y="42"/>
                  </a:lnTo>
                  <a:lnTo>
                    <a:pt x="36" y="4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0" y="0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54" name="Freeform 1032"/>
            <p:cNvSpPr>
              <a:spLocks/>
            </p:cNvSpPr>
            <p:nvPr/>
          </p:nvSpPr>
          <p:spPr bwMode="auto">
            <a:xfrm>
              <a:off x="10063163" y="-1779588"/>
              <a:ext cx="952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4" y="24"/>
                </a:cxn>
                <a:cxn ang="0">
                  <a:pos x="24" y="44"/>
                </a:cxn>
                <a:cxn ang="0">
                  <a:pos x="24" y="44"/>
                </a:cxn>
                <a:cxn ang="0">
                  <a:pos x="36" y="44"/>
                </a:cxn>
                <a:cxn ang="0">
                  <a:pos x="36" y="24"/>
                </a:cxn>
                <a:cxn ang="0">
                  <a:pos x="48" y="24"/>
                </a:cxn>
                <a:cxn ang="0">
                  <a:pos x="48" y="44"/>
                </a:cxn>
                <a:cxn ang="0">
                  <a:pos x="48" y="44"/>
                </a:cxn>
                <a:cxn ang="0">
                  <a:pos x="60" y="44"/>
                </a:cxn>
                <a:cxn ang="0">
                  <a:pos x="60" y="0"/>
                </a:cxn>
                <a:cxn ang="0">
                  <a:pos x="60" y="0"/>
                </a:cxn>
                <a:cxn ang="0">
                  <a:pos x="0" y="0"/>
                </a:cxn>
                <a:cxn ang="0">
                  <a:pos x="0" y="44"/>
                </a:cxn>
              </a:cxnLst>
              <a:rect l="0" t="0" r="r" b="b"/>
              <a:pathLst>
                <a:path w="60" h="44">
                  <a:moveTo>
                    <a:pt x="0" y="44"/>
                  </a:moveTo>
                  <a:lnTo>
                    <a:pt x="12" y="44"/>
                  </a:lnTo>
                  <a:lnTo>
                    <a:pt x="12" y="24"/>
                  </a:lnTo>
                  <a:lnTo>
                    <a:pt x="24" y="24"/>
                  </a:lnTo>
                  <a:lnTo>
                    <a:pt x="24" y="44"/>
                  </a:lnTo>
                  <a:lnTo>
                    <a:pt x="24" y="44"/>
                  </a:lnTo>
                  <a:lnTo>
                    <a:pt x="36" y="44"/>
                  </a:lnTo>
                  <a:lnTo>
                    <a:pt x="36" y="24"/>
                  </a:lnTo>
                  <a:lnTo>
                    <a:pt x="48" y="24"/>
                  </a:lnTo>
                  <a:lnTo>
                    <a:pt x="48" y="44"/>
                  </a:lnTo>
                  <a:lnTo>
                    <a:pt x="48" y="44"/>
                  </a:lnTo>
                  <a:lnTo>
                    <a:pt x="60" y="44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0" y="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55" name="Freeform 1033"/>
            <p:cNvSpPr>
              <a:spLocks/>
            </p:cNvSpPr>
            <p:nvPr/>
          </p:nvSpPr>
          <p:spPr bwMode="auto">
            <a:xfrm>
              <a:off x="10174288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56" name="Freeform 1034"/>
            <p:cNvSpPr>
              <a:spLocks/>
            </p:cNvSpPr>
            <p:nvPr/>
          </p:nvSpPr>
          <p:spPr bwMode="auto">
            <a:xfrm>
              <a:off x="10212388" y="-1779588"/>
              <a:ext cx="57150" cy="69850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36" y="44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24" y="0"/>
                </a:cxn>
                <a:cxn ang="0">
                  <a:pos x="24" y="24"/>
                </a:cxn>
              </a:cxnLst>
              <a:rect l="0" t="0" r="r" b="b"/>
              <a:pathLst>
                <a:path w="36" h="44">
                  <a:moveTo>
                    <a:pt x="24" y="24"/>
                  </a:move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36" y="44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24" y="0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57" name="Freeform 1035"/>
            <p:cNvSpPr>
              <a:spLocks/>
            </p:cNvSpPr>
            <p:nvPr/>
          </p:nvSpPr>
          <p:spPr bwMode="auto">
            <a:xfrm>
              <a:off x="10285413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58" name="Freeform 1036"/>
            <p:cNvSpPr>
              <a:spLocks/>
            </p:cNvSpPr>
            <p:nvPr/>
          </p:nvSpPr>
          <p:spPr bwMode="auto">
            <a:xfrm>
              <a:off x="10342563" y="-1779588"/>
              <a:ext cx="73025" cy="69850"/>
            </a:xfrm>
            <a:custGeom>
              <a:avLst/>
              <a:gdLst/>
              <a:ahLst/>
              <a:cxnLst>
                <a:cxn ang="0">
                  <a:pos x="34" y="24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0" y="24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2" y="24"/>
                </a:cxn>
                <a:cxn ang="0">
                  <a:pos x="22" y="24"/>
                </a:cxn>
                <a:cxn ang="0">
                  <a:pos x="22" y="44"/>
                </a:cxn>
                <a:cxn ang="0">
                  <a:pos x="22" y="44"/>
                </a:cxn>
                <a:cxn ang="0">
                  <a:pos x="34" y="44"/>
                </a:cxn>
                <a:cxn ang="0">
                  <a:pos x="34" y="44"/>
                </a:cxn>
                <a:cxn ang="0">
                  <a:pos x="34" y="24"/>
                </a:cxn>
                <a:cxn ang="0">
                  <a:pos x="46" y="24"/>
                </a:cxn>
                <a:cxn ang="0">
                  <a:pos x="46" y="24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34" y="0"/>
                </a:cxn>
                <a:cxn ang="0">
                  <a:pos x="34" y="0"/>
                </a:cxn>
                <a:cxn ang="0">
                  <a:pos x="34" y="24"/>
                </a:cxn>
                <a:cxn ang="0">
                  <a:pos x="34" y="24"/>
                </a:cxn>
              </a:cxnLst>
              <a:rect l="0" t="0" r="r" b="b"/>
              <a:pathLst>
                <a:path w="46" h="44">
                  <a:moveTo>
                    <a:pt x="34" y="24"/>
                  </a:moveTo>
                  <a:lnTo>
                    <a:pt x="24" y="24"/>
                  </a:lnTo>
                  <a:lnTo>
                    <a:pt x="24" y="24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24"/>
                  </a:lnTo>
                  <a:lnTo>
                    <a:pt x="22" y="24"/>
                  </a:lnTo>
                  <a:lnTo>
                    <a:pt x="22" y="24"/>
                  </a:lnTo>
                  <a:lnTo>
                    <a:pt x="22" y="44"/>
                  </a:lnTo>
                  <a:lnTo>
                    <a:pt x="22" y="44"/>
                  </a:lnTo>
                  <a:lnTo>
                    <a:pt x="34" y="44"/>
                  </a:lnTo>
                  <a:lnTo>
                    <a:pt x="34" y="44"/>
                  </a:lnTo>
                  <a:lnTo>
                    <a:pt x="34" y="24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4" y="24"/>
                  </a:lnTo>
                  <a:lnTo>
                    <a:pt x="3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59" name="Freeform 1037"/>
            <p:cNvSpPr>
              <a:spLocks/>
            </p:cNvSpPr>
            <p:nvPr/>
          </p:nvSpPr>
          <p:spPr bwMode="auto">
            <a:xfrm>
              <a:off x="10323513" y="-1779588"/>
              <a:ext cx="19050" cy="3810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</a:cxnLst>
              <a:rect l="0" t="0" r="r" b="b"/>
              <a:pathLst>
                <a:path w="12" h="24">
                  <a:moveTo>
                    <a:pt x="12" y="0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60" name="Freeform 1038"/>
            <p:cNvSpPr>
              <a:spLocks/>
            </p:cNvSpPr>
            <p:nvPr/>
          </p:nvSpPr>
          <p:spPr bwMode="auto">
            <a:xfrm>
              <a:off x="10434638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61" name="Freeform 1039"/>
            <p:cNvSpPr>
              <a:spLocks/>
            </p:cNvSpPr>
            <p:nvPr/>
          </p:nvSpPr>
          <p:spPr bwMode="auto">
            <a:xfrm>
              <a:off x="10469563" y="-1779588"/>
              <a:ext cx="22225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4" y="44"/>
                </a:cxn>
                <a:cxn ang="0">
                  <a:pos x="14" y="44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4" h="44">
                  <a:moveTo>
                    <a:pt x="0" y="44"/>
                  </a:moveTo>
                  <a:lnTo>
                    <a:pt x="0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62" name="Freeform 1040"/>
            <p:cNvSpPr>
              <a:spLocks/>
            </p:cNvSpPr>
            <p:nvPr/>
          </p:nvSpPr>
          <p:spPr bwMode="auto">
            <a:xfrm>
              <a:off x="10507663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63" name="Freeform 1041"/>
            <p:cNvSpPr>
              <a:spLocks/>
            </p:cNvSpPr>
            <p:nvPr/>
          </p:nvSpPr>
          <p:spPr bwMode="auto">
            <a:xfrm>
              <a:off x="10545763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64" name="Freeform 1042"/>
            <p:cNvSpPr>
              <a:spLocks/>
            </p:cNvSpPr>
            <p:nvPr/>
          </p:nvSpPr>
          <p:spPr bwMode="auto">
            <a:xfrm>
              <a:off x="10580688" y="-1779588"/>
              <a:ext cx="57150" cy="66675"/>
            </a:xfrm>
            <a:custGeom>
              <a:avLst/>
              <a:gdLst/>
              <a:ahLst/>
              <a:cxnLst>
                <a:cxn ang="0">
                  <a:pos x="0" y="42"/>
                </a:cxn>
                <a:cxn ang="0">
                  <a:pos x="0" y="42"/>
                </a:cxn>
                <a:cxn ang="0">
                  <a:pos x="14" y="42"/>
                </a:cxn>
                <a:cxn ang="0">
                  <a:pos x="14" y="24"/>
                </a:cxn>
                <a:cxn ang="0">
                  <a:pos x="24" y="24"/>
                </a:cxn>
                <a:cxn ang="0">
                  <a:pos x="24" y="42"/>
                </a:cxn>
                <a:cxn ang="0">
                  <a:pos x="36" y="42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0" y="0"/>
                </a:cxn>
                <a:cxn ang="0">
                  <a:pos x="0" y="42"/>
                </a:cxn>
              </a:cxnLst>
              <a:rect l="0" t="0" r="r" b="b"/>
              <a:pathLst>
                <a:path w="36" h="42">
                  <a:moveTo>
                    <a:pt x="0" y="42"/>
                  </a:moveTo>
                  <a:lnTo>
                    <a:pt x="0" y="42"/>
                  </a:lnTo>
                  <a:lnTo>
                    <a:pt x="14" y="42"/>
                  </a:lnTo>
                  <a:lnTo>
                    <a:pt x="14" y="24"/>
                  </a:lnTo>
                  <a:lnTo>
                    <a:pt x="24" y="24"/>
                  </a:lnTo>
                  <a:lnTo>
                    <a:pt x="24" y="42"/>
                  </a:lnTo>
                  <a:lnTo>
                    <a:pt x="36" y="4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0" y="0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65" name="Freeform 1043"/>
            <p:cNvSpPr>
              <a:spLocks/>
            </p:cNvSpPr>
            <p:nvPr/>
          </p:nvSpPr>
          <p:spPr bwMode="auto">
            <a:xfrm>
              <a:off x="10298113" y="-4021138"/>
              <a:ext cx="50800" cy="47625"/>
            </a:xfrm>
            <a:custGeom>
              <a:avLst/>
              <a:gdLst/>
              <a:ahLst/>
              <a:cxnLst>
                <a:cxn ang="0">
                  <a:pos x="22" y="24"/>
                </a:cxn>
                <a:cxn ang="0">
                  <a:pos x="16" y="24"/>
                </a:cxn>
                <a:cxn ang="0">
                  <a:pos x="10" y="24"/>
                </a:cxn>
                <a:cxn ang="0">
                  <a:pos x="0" y="20"/>
                </a:cxn>
                <a:cxn ang="0">
                  <a:pos x="2" y="24"/>
                </a:cxn>
                <a:cxn ang="0">
                  <a:pos x="4" y="28"/>
                </a:cxn>
                <a:cxn ang="0">
                  <a:pos x="16" y="30"/>
                </a:cxn>
                <a:cxn ang="0">
                  <a:pos x="24" y="28"/>
                </a:cxn>
                <a:cxn ang="0">
                  <a:pos x="30" y="26"/>
                </a:cxn>
                <a:cxn ang="0">
                  <a:pos x="32" y="20"/>
                </a:cxn>
                <a:cxn ang="0">
                  <a:pos x="30" y="16"/>
                </a:cxn>
                <a:cxn ang="0">
                  <a:pos x="26" y="12"/>
                </a:cxn>
                <a:cxn ang="0">
                  <a:pos x="18" y="10"/>
                </a:cxn>
                <a:cxn ang="0">
                  <a:pos x="10" y="8"/>
                </a:cxn>
                <a:cxn ang="0">
                  <a:pos x="8" y="8"/>
                </a:cxn>
                <a:cxn ang="0">
                  <a:pos x="10" y="6"/>
                </a:cxn>
                <a:cxn ang="0">
                  <a:pos x="16" y="4"/>
                </a:cxn>
                <a:cxn ang="0">
                  <a:pos x="20" y="6"/>
                </a:cxn>
                <a:cxn ang="0">
                  <a:pos x="22" y="8"/>
                </a:cxn>
                <a:cxn ang="0">
                  <a:pos x="32" y="8"/>
                </a:cxn>
                <a:cxn ang="0">
                  <a:pos x="28" y="2"/>
                </a:cxn>
                <a:cxn ang="0">
                  <a:pos x="22" y="0"/>
                </a:cxn>
                <a:cxn ang="0">
                  <a:pos x="16" y="0"/>
                </a:cxn>
                <a:cxn ang="0">
                  <a:pos x="8" y="0"/>
                </a:cxn>
                <a:cxn ang="0">
                  <a:pos x="2" y="4"/>
                </a:cxn>
                <a:cxn ang="0">
                  <a:pos x="2" y="8"/>
                </a:cxn>
                <a:cxn ang="0">
                  <a:pos x="4" y="14"/>
                </a:cxn>
                <a:cxn ang="0">
                  <a:pos x="14" y="16"/>
                </a:cxn>
                <a:cxn ang="0">
                  <a:pos x="20" y="18"/>
                </a:cxn>
                <a:cxn ang="0">
                  <a:pos x="24" y="18"/>
                </a:cxn>
                <a:cxn ang="0">
                  <a:pos x="24" y="20"/>
                </a:cxn>
                <a:cxn ang="0">
                  <a:pos x="22" y="24"/>
                </a:cxn>
              </a:cxnLst>
              <a:rect l="0" t="0" r="r" b="b"/>
              <a:pathLst>
                <a:path w="32" h="30">
                  <a:moveTo>
                    <a:pt x="22" y="24"/>
                  </a:moveTo>
                  <a:lnTo>
                    <a:pt x="22" y="24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8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2" y="24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10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24" y="28"/>
                  </a:lnTo>
                  <a:lnTo>
                    <a:pt x="24" y="28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2" y="20"/>
                  </a:lnTo>
                  <a:lnTo>
                    <a:pt x="32" y="20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2" y="8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30" y="4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2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10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4" y="20"/>
                  </a:lnTo>
                  <a:lnTo>
                    <a:pt x="24" y="20"/>
                  </a:lnTo>
                  <a:lnTo>
                    <a:pt x="22" y="24"/>
                  </a:lnTo>
                  <a:lnTo>
                    <a:pt x="22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66" name="Freeform 1044"/>
            <p:cNvSpPr>
              <a:spLocks/>
            </p:cNvSpPr>
            <p:nvPr/>
          </p:nvSpPr>
          <p:spPr bwMode="auto">
            <a:xfrm>
              <a:off x="9758363" y="-4021138"/>
              <a:ext cx="15875" cy="31750"/>
            </a:xfrm>
            <a:custGeom>
              <a:avLst/>
              <a:gdLst/>
              <a:ahLst/>
              <a:cxnLst>
                <a:cxn ang="0">
                  <a:pos x="2" y="20"/>
                </a:cxn>
                <a:cxn ang="0">
                  <a:pos x="2" y="20"/>
                </a:cxn>
                <a:cxn ang="0">
                  <a:pos x="4" y="20"/>
                </a:cxn>
                <a:cxn ang="0">
                  <a:pos x="4" y="20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10" y="18"/>
                </a:cxn>
                <a:cxn ang="0">
                  <a:pos x="10" y="18"/>
                </a:cxn>
                <a:cxn ang="0">
                  <a:pos x="10" y="10"/>
                </a:cxn>
                <a:cxn ang="0">
                  <a:pos x="10" y="10"/>
                </a:cxn>
                <a:cxn ang="0">
                  <a:pos x="10" y="2"/>
                </a:cxn>
                <a:cxn ang="0">
                  <a:pos x="10" y="2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2" y="20"/>
                </a:cxn>
                <a:cxn ang="0">
                  <a:pos x="2" y="20"/>
                </a:cxn>
              </a:cxnLst>
              <a:rect l="0" t="0" r="r" b="b"/>
              <a:pathLst>
                <a:path w="10" h="20">
                  <a:moveTo>
                    <a:pt x="2" y="20"/>
                  </a:moveTo>
                  <a:lnTo>
                    <a:pt x="2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20"/>
                  </a:lnTo>
                  <a:lnTo>
                    <a:pt x="2" y="20"/>
                  </a:lnTo>
                  <a:close/>
                </a:path>
              </a:pathLst>
            </a:custGeom>
            <a:solidFill>
              <a:srgbClr val="21212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67" name="Freeform 1045"/>
            <p:cNvSpPr>
              <a:spLocks/>
            </p:cNvSpPr>
            <p:nvPr/>
          </p:nvSpPr>
          <p:spPr bwMode="auto">
            <a:xfrm>
              <a:off x="10225088" y="-4014788"/>
              <a:ext cx="15875" cy="31750"/>
            </a:xfrm>
            <a:custGeom>
              <a:avLst/>
              <a:gdLst/>
              <a:ahLst/>
              <a:cxnLst>
                <a:cxn ang="0">
                  <a:pos x="4" y="20"/>
                </a:cxn>
                <a:cxn ang="0">
                  <a:pos x="4" y="20"/>
                </a:cxn>
                <a:cxn ang="0">
                  <a:pos x="6" y="20"/>
                </a:cxn>
                <a:cxn ang="0">
                  <a:pos x="6" y="20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10" y="16"/>
                </a:cxn>
                <a:cxn ang="0">
                  <a:pos x="10" y="16"/>
                </a:cxn>
                <a:cxn ang="0">
                  <a:pos x="10" y="10"/>
                </a:cxn>
                <a:cxn ang="0">
                  <a:pos x="10" y="10"/>
                </a:cxn>
                <a:cxn ang="0">
                  <a:pos x="10" y="2"/>
                </a:cxn>
                <a:cxn ang="0">
                  <a:pos x="10" y="2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2" y="16"/>
                </a:cxn>
                <a:cxn ang="0">
                  <a:pos x="2" y="16"/>
                </a:cxn>
                <a:cxn ang="0">
                  <a:pos x="4" y="20"/>
                </a:cxn>
                <a:cxn ang="0">
                  <a:pos x="4" y="20"/>
                </a:cxn>
              </a:cxnLst>
              <a:rect l="0" t="0" r="r" b="b"/>
              <a:pathLst>
                <a:path w="10" h="20">
                  <a:moveTo>
                    <a:pt x="4" y="20"/>
                  </a:moveTo>
                  <a:lnTo>
                    <a:pt x="4" y="20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4" y="20"/>
                  </a:lnTo>
                  <a:lnTo>
                    <a:pt x="4" y="20"/>
                  </a:lnTo>
                  <a:close/>
                </a:path>
              </a:pathLst>
            </a:custGeom>
            <a:solidFill>
              <a:srgbClr val="21212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68" name="Freeform 1046"/>
            <p:cNvSpPr>
              <a:spLocks/>
            </p:cNvSpPr>
            <p:nvPr/>
          </p:nvSpPr>
          <p:spPr bwMode="auto">
            <a:xfrm>
              <a:off x="10177463" y="-4014788"/>
              <a:ext cx="15875" cy="31750"/>
            </a:xfrm>
            <a:custGeom>
              <a:avLst/>
              <a:gdLst/>
              <a:ahLst/>
              <a:cxnLst>
                <a:cxn ang="0">
                  <a:pos x="2" y="20"/>
                </a:cxn>
                <a:cxn ang="0">
                  <a:pos x="2" y="20"/>
                </a:cxn>
                <a:cxn ang="0">
                  <a:pos x="4" y="20"/>
                </a:cxn>
                <a:cxn ang="0">
                  <a:pos x="4" y="20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0" y="10"/>
                </a:cxn>
                <a:cxn ang="0">
                  <a:pos x="10" y="10"/>
                </a:cxn>
                <a:cxn ang="0">
                  <a:pos x="8" y="2"/>
                </a:cxn>
                <a:cxn ang="0">
                  <a:pos x="8" y="2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2" y="20"/>
                </a:cxn>
                <a:cxn ang="0">
                  <a:pos x="2" y="20"/>
                </a:cxn>
              </a:cxnLst>
              <a:rect l="0" t="0" r="r" b="b"/>
              <a:pathLst>
                <a:path w="10" h="20">
                  <a:moveTo>
                    <a:pt x="2" y="20"/>
                  </a:moveTo>
                  <a:lnTo>
                    <a:pt x="2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20"/>
                  </a:lnTo>
                  <a:lnTo>
                    <a:pt x="2" y="20"/>
                  </a:lnTo>
                  <a:close/>
                </a:path>
              </a:pathLst>
            </a:custGeom>
            <a:solidFill>
              <a:srgbClr val="21212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69" name="Freeform 1047"/>
            <p:cNvSpPr>
              <a:spLocks/>
            </p:cNvSpPr>
            <p:nvPr/>
          </p:nvSpPr>
          <p:spPr bwMode="auto">
            <a:xfrm>
              <a:off x="9434513" y="-4027488"/>
              <a:ext cx="41275" cy="69850"/>
            </a:xfrm>
            <a:custGeom>
              <a:avLst/>
              <a:gdLst/>
              <a:ahLst/>
              <a:cxnLst>
                <a:cxn ang="0">
                  <a:pos x="6" y="42"/>
                </a:cxn>
                <a:cxn ang="0">
                  <a:pos x="14" y="44"/>
                </a:cxn>
                <a:cxn ang="0">
                  <a:pos x="20" y="42"/>
                </a:cxn>
                <a:cxn ang="0">
                  <a:pos x="24" y="38"/>
                </a:cxn>
                <a:cxn ang="0">
                  <a:pos x="26" y="30"/>
                </a:cxn>
                <a:cxn ang="0">
                  <a:pos x="24" y="22"/>
                </a:cxn>
                <a:cxn ang="0">
                  <a:pos x="20" y="20"/>
                </a:cxn>
                <a:cxn ang="0">
                  <a:pos x="24" y="16"/>
                </a:cxn>
                <a:cxn ang="0">
                  <a:pos x="24" y="12"/>
                </a:cxn>
                <a:cxn ang="0">
                  <a:pos x="22" y="4"/>
                </a:cxn>
                <a:cxn ang="0">
                  <a:pos x="18" y="2"/>
                </a:cxn>
                <a:cxn ang="0">
                  <a:pos x="12" y="0"/>
                </a:cxn>
                <a:cxn ang="0">
                  <a:pos x="4" y="2"/>
                </a:cxn>
                <a:cxn ang="0">
                  <a:pos x="2" y="6"/>
                </a:cxn>
                <a:cxn ang="0">
                  <a:pos x="0" y="14"/>
                </a:cxn>
                <a:cxn ang="0">
                  <a:pos x="12" y="10"/>
                </a:cxn>
                <a:cxn ang="0">
                  <a:pos x="12" y="8"/>
                </a:cxn>
                <a:cxn ang="0">
                  <a:pos x="14" y="6"/>
                </a:cxn>
                <a:cxn ang="0">
                  <a:pos x="14" y="8"/>
                </a:cxn>
                <a:cxn ang="0">
                  <a:pos x="16" y="10"/>
                </a:cxn>
                <a:cxn ang="0">
                  <a:pos x="16" y="12"/>
                </a:cxn>
                <a:cxn ang="0">
                  <a:pos x="14" y="16"/>
                </a:cxn>
                <a:cxn ang="0">
                  <a:pos x="14" y="16"/>
                </a:cxn>
                <a:cxn ang="0">
                  <a:pos x="8" y="24"/>
                </a:cxn>
                <a:cxn ang="0">
                  <a:pos x="12" y="24"/>
                </a:cxn>
                <a:cxn ang="0">
                  <a:pos x="14" y="24"/>
                </a:cxn>
                <a:cxn ang="0">
                  <a:pos x="16" y="28"/>
                </a:cxn>
                <a:cxn ang="0">
                  <a:pos x="16" y="32"/>
                </a:cxn>
                <a:cxn ang="0">
                  <a:pos x="14" y="36"/>
                </a:cxn>
                <a:cxn ang="0">
                  <a:pos x="14" y="38"/>
                </a:cxn>
                <a:cxn ang="0">
                  <a:pos x="12" y="36"/>
                </a:cxn>
                <a:cxn ang="0">
                  <a:pos x="12" y="26"/>
                </a:cxn>
                <a:cxn ang="0">
                  <a:pos x="0" y="30"/>
                </a:cxn>
                <a:cxn ang="0">
                  <a:pos x="2" y="38"/>
                </a:cxn>
                <a:cxn ang="0">
                  <a:pos x="6" y="42"/>
                </a:cxn>
              </a:cxnLst>
              <a:rect l="0" t="0" r="r" b="b"/>
              <a:pathLst>
                <a:path w="26" h="44">
                  <a:moveTo>
                    <a:pt x="6" y="42"/>
                  </a:moveTo>
                  <a:lnTo>
                    <a:pt x="6" y="42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20" y="42"/>
                  </a:lnTo>
                  <a:lnTo>
                    <a:pt x="20" y="42"/>
                  </a:lnTo>
                  <a:lnTo>
                    <a:pt x="24" y="38"/>
                  </a:lnTo>
                  <a:lnTo>
                    <a:pt x="24" y="38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4" y="22"/>
                  </a:lnTo>
                  <a:lnTo>
                    <a:pt x="24" y="22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4" y="6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2" y="6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12" y="14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6" y="10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8" y="18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6" y="28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14" y="36"/>
                  </a:lnTo>
                  <a:lnTo>
                    <a:pt x="14" y="36"/>
                  </a:lnTo>
                  <a:lnTo>
                    <a:pt x="14" y="38"/>
                  </a:lnTo>
                  <a:lnTo>
                    <a:pt x="14" y="38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12" y="32"/>
                  </a:lnTo>
                  <a:lnTo>
                    <a:pt x="12" y="26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38"/>
                  </a:lnTo>
                  <a:lnTo>
                    <a:pt x="2" y="38"/>
                  </a:lnTo>
                  <a:lnTo>
                    <a:pt x="6" y="42"/>
                  </a:lnTo>
                  <a:lnTo>
                    <a:pt x="6" y="4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70" name="Freeform 1048"/>
            <p:cNvSpPr>
              <a:spLocks/>
            </p:cNvSpPr>
            <p:nvPr/>
          </p:nvSpPr>
          <p:spPr bwMode="auto">
            <a:xfrm>
              <a:off x="10117138" y="-4024313"/>
              <a:ext cx="28575" cy="47625"/>
            </a:xfrm>
            <a:custGeom>
              <a:avLst/>
              <a:gdLst/>
              <a:ahLst/>
              <a:cxnLst>
                <a:cxn ang="0">
                  <a:pos x="10" y="30"/>
                </a:cxn>
                <a:cxn ang="0">
                  <a:pos x="18" y="30"/>
                </a:cxn>
                <a:cxn ang="0">
                  <a:pos x="18" y="0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0" y="8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10" y="8"/>
                </a:cxn>
                <a:cxn ang="0">
                  <a:pos x="10" y="30"/>
                </a:cxn>
              </a:cxnLst>
              <a:rect l="0" t="0" r="r" b="b"/>
              <a:pathLst>
                <a:path w="18" h="30">
                  <a:moveTo>
                    <a:pt x="10" y="30"/>
                  </a:moveTo>
                  <a:lnTo>
                    <a:pt x="18" y="30"/>
                  </a:lnTo>
                  <a:lnTo>
                    <a:pt x="18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6"/>
                  </a:lnTo>
                  <a:lnTo>
                    <a:pt x="8" y="6"/>
                  </a:lnTo>
                  <a:lnTo>
                    <a:pt x="0" y="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0" y="8"/>
                  </a:lnTo>
                  <a:lnTo>
                    <a:pt x="10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71" name="Freeform 1049"/>
            <p:cNvSpPr>
              <a:spLocks noEditPoints="1"/>
            </p:cNvSpPr>
            <p:nvPr/>
          </p:nvSpPr>
          <p:spPr bwMode="auto">
            <a:xfrm>
              <a:off x="10164763" y="-4024313"/>
              <a:ext cx="41275" cy="47625"/>
            </a:xfrm>
            <a:custGeom>
              <a:avLst/>
              <a:gdLst/>
              <a:ahLst/>
              <a:cxnLst>
                <a:cxn ang="0">
                  <a:pos x="12" y="30"/>
                </a:cxn>
                <a:cxn ang="0">
                  <a:pos x="12" y="30"/>
                </a:cxn>
                <a:cxn ang="0">
                  <a:pos x="18" y="30"/>
                </a:cxn>
                <a:cxn ang="0">
                  <a:pos x="22" y="28"/>
                </a:cxn>
                <a:cxn ang="0">
                  <a:pos x="22" y="28"/>
                </a:cxn>
                <a:cxn ang="0">
                  <a:pos x="24" y="22"/>
                </a:cxn>
                <a:cxn ang="0">
                  <a:pos x="26" y="16"/>
                </a:cxn>
                <a:cxn ang="0">
                  <a:pos x="26" y="16"/>
                </a:cxn>
                <a:cxn ang="0">
                  <a:pos x="24" y="8"/>
                </a:cxn>
                <a:cxn ang="0">
                  <a:pos x="22" y="4"/>
                </a:cxn>
                <a:cxn ang="0">
                  <a:pos x="22" y="4"/>
                </a:cxn>
                <a:cxn ang="0">
                  <a:pos x="18" y="2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0" y="8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22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8" y="30"/>
                </a:cxn>
                <a:cxn ang="0">
                  <a:pos x="12" y="30"/>
                </a:cxn>
                <a:cxn ang="0">
                  <a:pos x="12" y="30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10" y="6"/>
                </a:cxn>
                <a:cxn ang="0">
                  <a:pos x="10" y="6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6" y="6"/>
                </a:cxn>
                <a:cxn ang="0">
                  <a:pos x="16" y="6"/>
                </a:cxn>
                <a:cxn ang="0">
                  <a:pos x="16" y="8"/>
                </a:cxn>
                <a:cxn ang="0">
                  <a:pos x="16" y="8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6" y="22"/>
                </a:cxn>
                <a:cxn ang="0">
                  <a:pos x="16" y="22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0" y="26"/>
                </a:cxn>
                <a:cxn ang="0">
                  <a:pos x="10" y="26"/>
                </a:cxn>
                <a:cxn ang="0">
                  <a:pos x="8" y="22"/>
                </a:cxn>
                <a:cxn ang="0">
                  <a:pos x="8" y="2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8" y="8"/>
                </a:cxn>
                <a:cxn ang="0">
                  <a:pos x="8" y="8"/>
                </a:cxn>
              </a:cxnLst>
              <a:rect l="0" t="0" r="r" b="b"/>
              <a:pathLst>
                <a:path w="26" h="30">
                  <a:moveTo>
                    <a:pt x="12" y="30"/>
                  </a:moveTo>
                  <a:lnTo>
                    <a:pt x="12" y="30"/>
                  </a:lnTo>
                  <a:lnTo>
                    <a:pt x="18" y="30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4" y="22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4" y="8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8" y="30"/>
                  </a:lnTo>
                  <a:lnTo>
                    <a:pt x="12" y="30"/>
                  </a:lnTo>
                  <a:lnTo>
                    <a:pt x="12" y="30"/>
                  </a:lnTo>
                  <a:close/>
                  <a:moveTo>
                    <a:pt x="8" y="8"/>
                  </a:moveTo>
                  <a:lnTo>
                    <a:pt x="8" y="8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6" y="22"/>
                  </a:lnTo>
                  <a:lnTo>
                    <a:pt x="16" y="22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8"/>
                  </a:lnTo>
                  <a:lnTo>
                    <a:pt x="8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72" name="Freeform 1050"/>
            <p:cNvSpPr>
              <a:spLocks noEditPoints="1"/>
            </p:cNvSpPr>
            <p:nvPr/>
          </p:nvSpPr>
          <p:spPr bwMode="auto">
            <a:xfrm>
              <a:off x="10212388" y="-4024313"/>
              <a:ext cx="41275" cy="47625"/>
            </a:xfrm>
            <a:custGeom>
              <a:avLst/>
              <a:gdLst/>
              <a:ahLst/>
              <a:cxnLst>
                <a:cxn ang="0">
                  <a:pos x="14" y="30"/>
                </a:cxn>
                <a:cxn ang="0">
                  <a:pos x="14" y="30"/>
                </a:cxn>
                <a:cxn ang="0">
                  <a:pos x="18" y="30"/>
                </a:cxn>
                <a:cxn ang="0">
                  <a:pos x="22" y="28"/>
                </a:cxn>
                <a:cxn ang="0">
                  <a:pos x="22" y="28"/>
                </a:cxn>
                <a:cxn ang="0">
                  <a:pos x="26" y="22"/>
                </a:cxn>
                <a:cxn ang="0">
                  <a:pos x="26" y="16"/>
                </a:cxn>
                <a:cxn ang="0">
                  <a:pos x="26" y="16"/>
                </a:cxn>
                <a:cxn ang="0">
                  <a:pos x="26" y="8"/>
                </a:cxn>
                <a:cxn ang="0">
                  <a:pos x="22" y="4"/>
                </a:cxn>
                <a:cxn ang="0">
                  <a:pos x="22" y="4"/>
                </a:cxn>
                <a:cxn ang="0">
                  <a:pos x="18" y="2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2" y="8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2" y="22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8" y="30"/>
                </a:cxn>
                <a:cxn ang="0">
                  <a:pos x="14" y="30"/>
                </a:cxn>
                <a:cxn ang="0">
                  <a:pos x="14" y="30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4" y="6"/>
                </a:cxn>
                <a:cxn ang="0">
                  <a:pos x="14" y="6"/>
                </a:cxn>
                <a:cxn ang="0">
                  <a:pos x="16" y="6"/>
                </a:cxn>
                <a:cxn ang="0">
                  <a:pos x="16" y="6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8" y="22"/>
                </a:cxn>
                <a:cxn ang="0">
                  <a:pos x="18" y="22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4" y="26"/>
                </a:cxn>
                <a:cxn ang="0">
                  <a:pos x="14" y="2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0" y="22"/>
                </a:cxn>
                <a:cxn ang="0">
                  <a:pos x="10" y="2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0" y="8"/>
                </a:cxn>
                <a:cxn ang="0">
                  <a:pos x="10" y="8"/>
                </a:cxn>
              </a:cxnLst>
              <a:rect l="0" t="0" r="r" b="b"/>
              <a:pathLst>
                <a:path w="26" h="30">
                  <a:moveTo>
                    <a:pt x="14" y="30"/>
                  </a:moveTo>
                  <a:lnTo>
                    <a:pt x="14" y="30"/>
                  </a:lnTo>
                  <a:lnTo>
                    <a:pt x="18" y="30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6" y="22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8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2" y="8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22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8" y="30"/>
                  </a:lnTo>
                  <a:lnTo>
                    <a:pt x="14" y="30"/>
                  </a:lnTo>
                  <a:lnTo>
                    <a:pt x="14" y="30"/>
                  </a:lnTo>
                  <a:close/>
                  <a:moveTo>
                    <a:pt x="10" y="8"/>
                  </a:moveTo>
                  <a:lnTo>
                    <a:pt x="10" y="8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4" y="26"/>
                  </a:lnTo>
                  <a:lnTo>
                    <a:pt x="14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0" y="22"/>
                  </a:lnTo>
                  <a:lnTo>
                    <a:pt x="10" y="2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8"/>
                  </a:lnTo>
                  <a:lnTo>
                    <a:pt x="1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73" name="Rectangle 1051"/>
            <p:cNvSpPr>
              <a:spLocks noChangeArrowheads="1"/>
            </p:cNvSpPr>
            <p:nvPr/>
          </p:nvSpPr>
          <p:spPr bwMode="auto">
            <a:xfrm>
              <a:off x="10263188" y="-3998913"/>
              <a:ext cx="25400" cy="952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74" name="Freeform 1052"/>
            <p:cNvSpPr>
              <a:spLocks/>
            </p:cNvSpPr>
            <p:nvPr/>
          </p:nvSpPr>
          <p:spPr bwMode="auto">
            <a:xfrm>
              <a:off x="8780463" y="-4024313"/>
              <a:ext cx="44450" cy="47625"/>
            </a:xfrm>
            <a:custGeom>
              <a:avLst/>
              <a:gdLst/>
              <a:ahLst/>
              <a:cxnLst>
                <a:cxn ang="0">
                  <a:pos x="28" y="24"/>
                </a:cxn>
                <a:cxn ang="0">
                  <a:pos x="8" y="24"/>
                </a:cxn>
                <a:cxn ang="0">
                  <a:pos x="8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28" y="30"/>
                </a:cxn>
                <a:cxn ang="0">
                  <a:pos x="28" y="24"/>
                </a:cxn>
              </a:cxnLst>
              <a:rect l="0" t="0" r="r" b="b"/>
              <a:pathLst>
                <a:path w="28" h="30">
                  <a:moveTo>
                    <a:pt x="28" y="24"/>
                  </a:moveTo>
                  <a:lnTo>
                    <a:pt x="8" y="24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28" y="30"/>
                  </a:lnTo>
                  <a:lnTo>
                    <a:pt x="2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75" name="Freeform 1053"/>
            <p:cNvSpPr>
              <a:spLocks/>
            </p:cNvSpPr>
            <p:nvPr/>
          </p:nvSpPr>
          <p:spPr bwMode="auto">
            <a:xfrm>
              <a:off x="8834438" y="-4024313"/>
              <a:ext cx="63500" cy="47625"/>
            </a:xfrm>
            <a:custGeom>
              <a:avLst/>
              <a:gdLst/>
              <a:ahLst/>
              <a:cxnLst>
                <a:cxn ang="0">
                  <a:pos x="8" y="6"/>
                </a:cxn>
                <a:cxn ang="0">
                  <a:pos x="16" y="30"/>
                </a:cxn>
                <a:cxn ang="0">
                  <a:pos x="24" y="30"/>
                </a:cxn>
                <a:cxn ang="0">
                  <a:pos x="32" y="6"/>
                </a:cxn>
                <a:cxn ang="0">
                  <a:pos x="32" y="30"/>
                </a:cxn>
                <a:cxn ang="0">
                  <a:pos x="40" y="30"/>
                </a:cxn>
                <a:cxn ang="0">
                  <a:pos x="40" y="0"/>
                </a:cxn>
                <a:cxn ang="0">
                  <a:pos x="26" y="0"/>
                </a:cxn>
                <a:cxn ang="0">
                  <a:pos x="20" y="2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8" y="30"/>
                </a:cxn>
                <a:cxn ang="0">
                  <a:pos x="8" y="6"/>
                </a:cxn>
              </a:cxnLst>
              <a:rect l="0" t="0" r="r" b="b"/>
              <a:pathLst>
                <a:path w="40" h="30">
                  <a:moveTo>
                    <a:pt x="8" y="6"/>
                  </a:moveTo>
                  <a:lnTo>
                    <a:pt x="16" y="30"/>
                  </a:lnTo>
                  <a:lnTo>
                    <a:pt x="24" y="30"/>
                  </a:lnTo>
                  <a:lnTo>
                    <a:pt x="32" y="6"/>
                  </a:lnTo>
                  <a:lnTo>
                    <a:pt x="32" y="30"/>
                  </a:lnTo>
                  <a:lnTo>
                    <a:pt x="40" y="30"/>
                  </a:lnTo>
                  <a:lnTo>
                    <a:pt x="40" y="0"/>
                  </a:lnTo>
                  <a:lnTo>
                    <a:pt x="26" y="0"/>
                  </a:lnTo>
                  <a:lnTo>
                    <a:pt x="20" y="2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8" y="3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76" name="Rectangle 1054"/>
            <p:cNvSpPr>
              <a:spLocks noChangeArrowheads="1"/>
            </p:cNvSpPr>
            <p:nvPr/>
          </p:nvSpPr>
          <p:spPr bwMode="auto">
            <a:xfrm>
              <a:off x="8755063" y="-4024313"/>
              <a:ext cx="12700" cy="4762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77" name="Freeform 1055"/>
            <p:cNvSpPr>
              <a:spLocks/>
            </p:cNvSpPr>
            <p:nvPr/>
          </p:nvSpPr>
          <p:spPr bwMode="auto">
            <a:xfrm>
              <a:off x="8701088" y="-4024313"/>
              <a:ext cx="44450" cy="47625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6" y="16"/>
                </a:cxn>
                <a:cxn ang="0">
                  <a:pos x="26" y="12"/>
                </a:cxn>
                <a:cxn ang="0">
                  <a:pos x="8" y="12"/>
                </a:cxn>
                <a:cxn ang="0">
                  <a:pos x="8" y="4"/>
                </a:cxn>
                <a:cxn ang="0">
                  <a:pos x="28" y="4"/>
                </a:cxn>
                <a:cxn ang="0">
                  <a:pos x="28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8" y="30"/>
                </a:cxn>
                <a:cxn ang="0">
                  <a:pos x="8" y="16"/>
                </a:cxn>
              </a:cxnLst>
              <a:rect l="0" t="0" r="r" b="b"/>
              <a:pathLst>
                <a:path w="28" h="30">
                  <a:moveTo>
                    <a:pt x="8" y="16"/>
                  </a:moveTo>
                  <a:lnTo>
                    <a:pt x="26" y="16"/>
                  </a:lnTo>
                  <a:lnTo>
                    <a:pt x="26" y="12"/>
                  </a:lnTo>
                  <a:lnTo>
                    <a:pt x="8" y="12"/>
                  </a:lnTo>
                  <a:lnTo>
                    <a:pt x="8" y="4"/>
                  </a:lnTo>
                  <a:lnTo>
                    <a:pt x="28" y="4"/>
                  </a:lnTo>
                  <a:lnTo>
                    <a:pt x="28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8" y="30"/>
                  </a:lnTo>
                  <a:lnTo>
                    <a:pt x="8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78" name="Freeform 1056"/>
            <p:cNvSpPr>
              <a:spLocks/>
            </p:cNvSpPr>
            <p:nvPr/>
          </p:nvSpPr>
          <p:spPr bwMode="auto">
            <a:xfrm>
              <a:off x="9898063" y="-4030663"/>
              <a:ext cx="25400" cy="47625"/>
            </a:xfrm>
            <a:custGeom>
              <a:avLst/>
              <a:gdLst/>
              <a:ahLst/>
              <a:cxnLst>
                <a:cxn ang="0">
                  <a:pos x="10" y="30"/>
                </a:cxn>
                <a:cxn ang="0">
                  <a:pos x="16" y="30"/>
                </a:cxn>
                <a:cxn ang="0">
                  <a:pos x="16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8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10" y="10"/>
                </a:cxn>
                <a:cxn ang="0">
                  <a:pos x="10" y="30"/>
                </a:cxn>
              </a:cxnLst>
              <a:rect l="0" t="0" r="r" b="b"/>
              <a:pathLst>
                <a:path w="16" h="30">
                  <a:moveTo>
                    <a:pt x="10" y="30"/>
                  </a:moveTo>
                  <a:lnTo>
                    <a:pt x="16" y="30"/>
                  </a:lnTo>
                  <a:lnTo>
                    <a:pt x="16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0" y="10"/>
                  </a:lnTo>
                  <a:lnTo>
                    <a:pt x="10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79" name="Freeform 1057"/>
            <p:cNvSpPr>
              <a:spLocks noEditPoints="1"/>
            </p:cNvSpPr>
            <p:nvPr/>
          </p:nvSpPr>
          <p:spPr bwMode="auto">
            <a:xfrm>
              <a:off x="9745663" y="-4030663"/>
              <a:ext cx="41275" cy="47625"/>
            </a:xfrm>
            <a:custGeom>
              <a:avLst/>
              <a:gdLst/>
              <a:ahLst/>
              <a:cxnLst>
                <a:cxn ang="0">
                  <a:pos x="12" y="30"/>
                </a:cxn>
                <a:cxn ang="0">
                  <a:pos x="12" y="30"/>
                </a:cxn>
                <a:cxn ang="0">
                  <a:pos x="18" y="30"/>
                </a:cxn>
                <a:cxn ang="0">
                  <a:pos x="22" y="28"/>
                </a:cxn>
                <a:cxn ang="0">
                  <a:pos x="22" y="28"/>
                </a:cxn>
                <a:cxn ang="0">
                  <a:pos x="24" y="22"/>
                </a:cxn>
                <a:cxn ang="0">
                  <a:pos x="26" y="16"/>
                </a:cxn>
                <a:cxn ang="0">
                  <a:pos x="26" y="16"/>
                </a:cxn>
                <a:cxn ang="0">
                  <a:pos x="24" y="8"/>
                </a:cxn>
                <a:cxn ang="0">
                  <a:pos x="22" y="4"/>
                </a:cxn>
                <a:cxn ang="0">
                  <a:pos x="22" y="4"/>
                </a:cxn>
                <a:cxn ang="0">
                  <a:pos x="18" y="2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0" y="8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22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8" y="30"/>
                </a:cxn>
                <a:cxn ang="0">
                  <a:pos x="12" y="30"/>
                </a:cxn>
                <a:cxn ang="0">
                  <a:pos x="12" y="30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10" y="6"/>
                </a:cxn>
                <a:cxn ang="0">
                  <a:pos x="10" y="6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6" y="6"/>
                </a:cxn>
                <a:cxn ang="0">
                  <a:pos x="16" y="6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8" y="24"/>
                </a:cxn>
                <a:cxn ang="0">
                  <a:pos x="18" y="24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0" y="26"/>
                </a:cxn>
                <a:cxn ang="0">
                  <a:pos x="10" y="26"/>
                </a:cxn>
                <a:cxn ang="0">
                  <a:pos x="8" y="22"/>
                </a:cxn>
                <a:cxn ang="0">
                  <a:pos x="8" y="2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8" y="8"/>
                </a:cxn>
                <a:cxn ang="0">
                  <a:pos x="8" y="8"/>
                </a:cxn>
              </a:cxnLst>
              <a:rect l="0" t="0" r="r" b="b"/>
              <a:pathLst>
                <a:path w="26" h="30">
                  <a:moveTo>
                    <a:pt x="12" y="30"/>
                  </a:moveTo>
                  <a:lnTo>
                    <a:pt x="12" y="30"/>
                  </a:lnTo>
                  <a:lnTo>
                    <a:pt x="18" y="30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4" y="22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4" y="8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8" y="30"/>
                  </a:lnTo>
                  <a:lnTo>
                    <a:pt x="12" y="30"/>
                  </a:lnTo>
                  <a:lnTo>
                    <a:pt x="12" y="30"/>
                  </a:lnTo>
                  <a:close/>
                  <a:moveTo>
                    <a:pt x="8" y="8"/>
                  </a:moveTo>
                  <a:lnTo>
                    <a:pt x="8" y="8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8"/>
                  </a:lnTo>
                  <a:lnTo>
                    <a:pt x="8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80" name="Freeform 1058"/>
            <p:cNvSpPr>
              <a:spLocks/>
            </p:cNvSpPr>
            <p:nvPr/>
          </p:nvSpPr>
          <p:spPr bwMode="auto">
            <a:xfrm>
              <a:off x="9844088" y="-4027488"/>
              <a:ext cx="44450" cy="44450"/>
            </a:xfrm>
            <a:custGeom>
              <a:avLst/>
              <a:gdLst/>
              <a:ahLst/>
              <a:cxnLst>
                <a:cxn ang="0">
                  <a:pos x="14" y="24"/>
                </a:cxn>
                <a:cxn ang="0">
                  <a:pos x="14" y="24"/>
                </a:cxn>
                <a:cxn ang="0">
                  <a:pos x="10" y="24"/>
                </a:cxn>
                <a:cxn ang="0">
                  <a:pos x="10" y="24"/>
                </a:cxn>
                <a:cxn ang="0">
                  <a:pos x="8" y="20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2" y="24"/>
                </a:cxn>
                <a:cxn ang="0">
                  <a:pos x="4" y="26"/>
                </a:cxn>
                <a:cxn ang="0">
                  <a:pos x="4" y="26"/>
                </a:cxn>
                <a:cxn ang="0">
                  <a:pos x="8" y="28"/>
                </a:cxn>
                <a:cxn ang="0">
                  <a:pos x="14" y="28"/>
                </a:cxn>
                <a:cxn ang="0">
                  <a:pos x="14" y="28"/>
                </a:cxn>
                <a:cxn ang="0">
                  <a:pos x="20" y="28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6" y="22"/>
                </a:cxn>
                <a:cxn ang="0">
                  <a:pos x="28" y="18"/>
                </a:cxn>
                <a:cxn ang="0">
                  <a:pos x="28" y="18"/>
                </a:cxn>
                <a:cxn ang="0">
                  <a:pos x="26" y="14"/>
                </a:cxn>
                <a:cxn ang="0">
                  <a:pos x="24" y="12"/>
                </a:cxn>
                <a:cxn ang="0">
                  <a:pos x="24" y="12"/>
                </a:cxn>
                <a:cxn ang="0">
                  <a:pos x="20" y="10"/>
                </a:cxn>
                <a:cxn ang="0">
                  <a:pos x="14" y="8"/>
                </a:cxn>
                <a:cxn ang="0">
                  <a:pos x="14" y="8"/>
                </a:cxn>
                <a:cxn ang="0">
                  <a:pos x="10" y="10"/>
                </a:cxn>
                <a:cxn ang="0">
                  <a:pos x="10" y="4"/>
                </a:cxn>
                <a:cxn ang="0">
                  <a:pos x="26" y="4"/>
                </a:cxn>
                <a:cxn ang="0">
                  <a:pos x="26" y="0"/>
                </a:cxn>
                <a:cxn ang="0">
                  <a:pos x="6" y="0"/>
                </a:cxn>
                <a:cxn ang="0">
                  <a:pos x="2" y="14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4" y="14"/>
                </a:cxn>
                <a:cxn ang="0">
                  <a:pos x="14" y="14"/>
                </a:cxn>
                <a:cxn ang="0">
                  <a:pos x="18" y="14"/>
                </a:cxn>
                <a:cxn ang="0">
                  <a:pos x="18" y="14"/>
                </a:cxn>
                <a:cxn ang="0">
                  <a:pos x="20" y="18"/>
                </a:cxn>
                <a:cxn ang="0">
                  <a:pos x="20" y="18"/>
                </a:cxn>
                <a:cxn ang="0">
                  <a:pos x="18" y="22"/>
                </a:cxn>
                <a:cxn ang="0">
                  <a:pos x="18" y="22"/>
                </a:cxn>
                <a:cxn ang="0">
                  <a:pos x="14" y="24"/>
                </a:cxn>
                <a:cxn ang="0">
                  <a:pos x="14" y="24"/>
                </a:cxn>
              </a:cxnLst>
              <a:rect l="0" t="0" r="r" b="b"/>
              <a:pathLst>
                <a:path w="28" h="28">
                  <a:moveTo>
                    <a:pt x="14" y="24"/>
                  </a:moveTo>
                  <a:lnTo>
                    <a:pt x="14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8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2" y="24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8" y="28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20" y="28"/>
                  </a:lnTo>
                  <a:lnTo>
                    <a:pt x="24" y="24"/>
                  </a:lnTo>
                  <a:lnTo>
                    <a:pt x="24" y="24"/>
                  </a:lnTo>
                  <a:lnTo>
                    <a:pt x="26" y="22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26" y="14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0" y="10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0" y="10"/>
                  </a:lnTo>
                  <a:lnTo>
                    <a:pt x="10" y="4"/>
                  </a:lnTo>
                  <a:lnTo>
                    <a:pt x="26" y="4"/>
                  </a:lnTo>
                  <a:lnTo>
                    <a:pt x="26" y="0"/>
                  </a:lnTo>
                  <a:lnTo>
                    <a:pt x="6" y="0"/>
                  </a:lnTo>
                  <a:lnTo>
                    <a:pt x="2" y="14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4" y="24"/>
                  </a:lnTo>
                  <a:lnTo>
                    <a:pt x="1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81" name="Freeform 1059"/>
            <p:cNvSpPr>
              <a:spLocks/>
            </p:cNvSpPr>
            <p:nvPr/>
          </p:nvSpPr>
          <p:spPr bwMode="auto">
            <a:xfrm>
              <a:off x="9793288" y="-4030663"/>
              <a:ext cx="41275" cy="47625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8"/>
                </a:cxn>
                <a:cxn ang="0">
                  <a:pos x="2" y="24"/>
                </a:cxn>
                <a:cxn ang="0">
                  <a:pos x="2" y="24"/>
                </a:cxn>
                <a:cxn ang="0">
                  <a:pos x="0" y="30"/>
                </a:cxn>
                <a:cxn ang="0">
                  <a:pos x="26" y="30"/>
                </a:cxn>
                <a:cxn ang="0">
                  <a:pos x="26" y="2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4" y="24"/>
                </a:cxn>
                <a:cxn ang="0">
                  <a:pos x="14" y="24"/>
                </a:cxn>
                <a:cxn ang="0">
                  <a:pos x="18" y="20"/>
                </a:cxn>
                <a:cxn ang="0">
                  <a:pos x="18" y="20"/>
                </a:cxn>
                <a:cxn ang="0">
                  <a:pos x="22" y="16"/>
                </a:cxn>
                <a:cxn ang="0">
                  <a:pos x="22" y="16"/>
                </a:cxn>
                <a:cxn ang="0">
                  <a:pos x="26" y="12"/>
                </a:cxn>
                <a:cxn ang="0">
                  <a:pos x="26" y="12"/>
                </a:cxn>
                <a:cxn ang="0">
                  <a:pos x="26" y="8"/>
                </a:cxn>
                <a:cxn ang="0">
                  <a:pos x="26" y="8"/>
                </a:cxn>
                <a:cxn ang="0">
                  <a:pos x="26" y="6"/>
                </a:cxn>
                <a:cxn ang="0">
                  <a:pos x="24" y="4"/>
                </a:cxn>
                <a:cxn ang="0">
                  <a:pos x="24" y="4"/>
                </a:cxn>
                <a:cxn ang="0">
                  <a:pos x="20" y="2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2" y="6"/>
                </a:cxn>
                <a:cxn ang="0">
                  <a:pos x="0" y="10"/>
                </a:cxn>
                <a:cxn ang="0">
                  <a:pos x="8" y="10"/>
                </a:cxn>
                <a:cxn ang="0">
                  <a:pos x="8" y="10"/>
                </a:cxn>
                <a:cxn ang="0">
                  <a:pos x="10" y="6"/>
                </a:cxn>
                <a:cxn ang="0">
                  <a:pos x="10" y="6"/>
                </a:cxn>
                <a:cxn ang="0">
                  <a:pos x="14" y="6"/>
                </a:cxn>
                <a:cxn ang="0">
                  <a:pos x="14" y="6"/>
                </a:cxn>
                <a:cxn ang="0">
                  <a:pos x="18" y="6"/>
                </a:cxn>
                <a:cxn ang="0">
                  <a:pos x="18" y="6"/>
                </a:cxn>
                <a:cxn ang="0">
                  <a:pos x="20" y="10"/>
                </a:cxn>
                <a:cxn ang="0">
                  <a:pos x="20" y="10"/>
                </a:cxn>
                <a:cxn ang="0">
                  <a:pos x="18" y="12"/>
                </a:cxn>
                <a:cxn ang="0">
                  <a:pos x="18" y="12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26" h="30">
                  <a:moveTo>
                    <a:pt x="12" y="18"/>
                  </a:moveTo>
                  <a:lnTo>
                    <a:pt x="12" y="18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0" y="30"/>
                  </a:lnTo>
                  <a:lnTo>
                    <a:pt x="26" y="30"/>
                  </a:lnTo>
                  <a:lnTo>
                    <a:pt x="26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6" y="6"/>
                  </a:lnTo>
                  <a:lnTo>
                    <a:pt x="24" y="4"/>
                  </a:lnTo>
                  <a:lnTo>
                    <a:pt x="24" y="4"/>
                  </a:lnTo>
                  <a:lnTo>
                    <a:pt x="20" y="2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2" y="6"/>
                  </a:lnTo>
                  <a:lnTo>
                    <a:pt x="0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2" y="18"/>
                  </a:lnTo>
                  <a:lnTo>
                    <a:pt x="12" y="1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82" name="Freeform 1060"/>
            <p:cNvSpPr>
              <a:spLocks/>
            </p:cNvSpPr>
            <p:nvPr/>
          </p:nvSpPr>
          <p:spPr bwMode="auto">
            <a:xfrm>
              <a:off x="8961438" y="-1744663"/>
              <a:ext cx="82550" cy="47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"/>
                </a:cxn>
                <a:cxn ang="0">
                  <a:pos x="0" y="30"/>
                </a:cxn>
                <a:cxn ang="0">
                  <a:pos x="26" y="22"/>
                </a:cxn>
                <a:cxn ang="0">
                  <a:pos x="52" y="14"/>
                </a:cxn>
                <a:cxn ang="0">
                  <a:pos x="26" y="8"/>
                </a:cxn>
                <a:cxn ang="0">
                  <a:pos x="0" y="0"/>
                </a:cxn>
              </a:cxnLst>
              <a:rect l="0" t="0" r="r" b="b"/>
              <a:pathLst>
                <a:path w="52" h="30">
                  <a:moveTo>
                    <a:pt x="0" y="0"/>
                  </a:moveTo>
                  <a:lnTo>
                    <a:pt x="0" y="14"/>
                  </a:lnTo>
                  <a:lnTo>
                    <a:pt x="0" y="30"/>
                  </a:lnTo>
                  <a:lnTo>
                    <a:pt x="26" y="22"/>
                  </a:lnTo>
                  <a:lnTo>
                    <a:pt x="52" y="14"/>
                  </a:lnTo>
                  <a:lnTo>
                    <a:pt x="26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83" name="Freeform 1061"/>
            <p:cNvSpPr>
              <a:spLocks/>
            </p:cNvSpPr>
            <p:nvPr/>
          </p:nvSpPr>
          <p:spPr bwMode="auto">
            <a:xfrm>
              <a:off x="9024938" y="-1779588"/>
              <a:ext cx="31750" cy="47625"/>
            </a:xfrm>
            <a:custGeom>
              <a:avLst/>
              <a:gdLst/>
              <a:ahLst/>
              <a:cxnLst>
                <a:cxn ang="0">
                  <a:pos x="14" y="14"/>
                </a:cxn>
                <a:cxn ang="0">
                  <a:pos x="14" y="14"/>
                </a:cxn>
                <a:cxn ang="0">
                  <a:pos x="16" y="10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6" y="2"/>
                </a:cxn>
                <a:cxn ang="0">
                  <a:pos x="16" y="2"/>
                </a:cxn>
                <a:cxn ang="0">
                  <a:pos x="1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0" y="8"/>
                </a:cxn>
                <a:cxn ang="0">
                  <a:pos x="6" y="8"/>
                </a:cxn>
                <a:cxn ang="0">
                  <a:pos x="6" y="8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2" y="8"/>
                </a:cxn>
                <a:cxn ang="0">
                  <a:pos x="12" y="8"/>
                </a:cxn>
                <a:cxn ang="0">
                  <a:pos x="12" y="10"/>
                </a:cxn>
                <a:cxn ang="0">
                  <a:pos x="12" y="10"/>
                </a:cxn>
                <a:cxn ang="0">
                  <a:pos x="8" y="1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0" y="16"/>
                </a:cxn>
                <a:cxn ang="0">
                  <a:pos x="10" y="16"/>
                </a:cxn>
                <a:cxn ang="0">
                  <a:pos x="12" y="16"/>
                </a:cxn>
                <a:cxn ang="0">
                  <a:pos x="12" y="16"/>
                </a:cxn>
                <a:cxn ang="0">
                  <a:pos x="14" y="20"/>
                </a:cxn>
                <a:cxn ang="0">
                  <a:pos x="14" y="20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0" y="24"/>
                </a:cxn>
                <a:cxn ang="0">
                  <a:pos x="10" y="24"/>
                </a:cxn>
                <a:cxn ang="0">
                  <a:pos x="8" y="24"/>
                </a:cxn>
                <a:cxn ang="0">
                  <a:pos x="8" y="24"/>
                </a:cxn>
                <a:cxn ang="0">
                  <a:pos x="6" y="20"/>
                </a:cxn>
                <a:cxn ang="0">
                  <a:pos x="0" y="22"/>
                </a:cxn>
                <a:cxn ang="0">
                  <a:pos x="0" y="22"/>
                </a:cxn>
                <a:cxn ang="0">
                  <a:pos x="2" y="24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6" y="28"/>
                </a:cxn>
                <a:cxn ang="0">
                  <a:pos x="10" y="30"/>
                </a:cxn>
                <a:cxn ang="0">
                  <a:pos x="10" y="30"/>
                </a:cxn>
                <a:cxn ang="0">
                  <a:pos x="14" y="28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8" y="24"/>
                </a:cxn>
                <a:cxn ang="0">
                  <a:pos x="20" y="20"/>
                </a:cxn>
                <a:cxn ang="0">
                  <a:pos x="20" y="20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4" y="14"/>
                </a:cxn>
                <a:cxn ang="0">
                  <a:pos x="14" y="14"/>
                </a:cxn>
              </a:cxnLst>
              <a:rect l="0" t="0" r="r" b="b"/>
              <a:pathLst>
                <a:path w="20" h="30">
                  <a:moveTo>
                    <a:pt x="14" y="14"/>
                  </a:moveTo>
                  <a:lnTo>
                    <a:pt x="14" y="14"/>
                  </a:lnTo>
                  <a:lnTo>
                    <a:pt x="16" y="10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0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8" y="6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8" y="1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6" y="20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2" y="24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6" y="28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4" y="28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8" y="24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4" y="14"/>
                  </a:lnTo>
                  <a:lnTo>
                    <a:pt x="14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84" name="Freeform 1062"/>
            <p:cNvSpPr>
              <a:spLocks/>
            </p:cNvSpPr>
            <p:nvPr/>
          </p:nvSpPr>
          <p:spPr bwMode="auto">
            <a:xfrm>
              <a:off x="8199438" y="-1779588"/>
              <a:ext cx="38100" cy="69850"/>
            </a:xfrm>
            <a:custGeom>
              <a:avLst/>
              <a:gdLst/>
              <a:ahLst/>
              <a:cxnLst>
                <a:cxn ang="0">
                  <a:pos x="20" y="20"/>
                </a:cxn>
                <a:cxn ang="0">
                  <a:pos x="22" y="16"/>
                </a:cxn>
                <a:cxn ang="0">
                  <a:pos x="24" y="12"/>
                </a:cxn>
                <a:cxn ang="0">
                  <a:pos x="20" y="4"/>
                </a:cxn>
                <a:cxn ang="0">
                  <a:pos x="16" y="2"/>
                </a:cxn>
                <a:cxn ang="0">
                  <a:pos x="10" y="0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14"/>
                </a:cxn>
                <a:cxn ang="0">
                  <a:pos x="10" y="10"/>
                </a:cxn>
                <a:cxn ang="0">
                  <a:pos x="10" y="8"/>
                </a:cxn>
                <a:cxn ang="0">
                  <a:pos x="12" y="6"/>
                </a:cxn>
                <a:cxn ang="0">
                  <a:pos x="12" y="8"/>
                </a:cxn>
                <a:cxn ang="0">
                  <a:pos x="14" y="10"/>
                </a:cxn>
                <a:cxn ang="0">
                  <a:pos x="14" y="12"/>
                </a:cxn>
                <a:cxn ang="0">
                  <a:pos x="12" y="16"/>
                </a:cxn>
                <a:cxn ang="0">
                  <a:pos x="12" y="18"/>
                </a:cxn>
                <a:cxn ang="0">
                  <a:pos x="8" y="24"/>
                </a:cxn>
                <a:cxn ang="0">
                  <a:pos x="12" y="24"/>
                </a:cxn>
                <a:cxn ang="0">
                  <a:pos x="12" y="26"/>
                </a:cxn>
                <a:cxn ang="0">
                  <a:pos x="14" y="28"/>
                </a:cxn>
                <a:cxn ang="0">
                  <a:pos x="14" y="32"/>
                </a:cxn>
                <a:cxn ang="0">
                  <a:pos x="12" y="36"/>
                </a:cxn>
                <a:cxn ang="0">
                  <a:pos x="12" y="38"/>
                </a:cxn>
                <a:cxn ang="0">
                  <a:pos x="10" y="36"/>
                </a:cxn>
                <a:cxn ang="0">
                  <a:pos x="10" y="26"/>
                </a:cxn>
                <a:cxn ang="0">
                  <a:pos x="0" y="30"/>
                </a:cxn>
                <a:cxn ang="0">
                  <a:pos x="0" y="38"/>
                </a:cxn>
                <a:cxn ang="0">
                  <a:pos x="4" y="42"/>
                </a:cxn>
                <a:cxn ang="0">
                  <a:pos x="12" y="44"/>
                </a:cxn>
                <a:cxn ang="0">
                  <a:pos x="18" y="42"/>
                </a:cxn>
                <a:cxn ang="0">
                  <a:pos x="22" y="38"/>
                </a:cxn>
                <a:cxn ang="0">
                  <a:pos x="24" y="30"/>
                </a:cxn>
                <a:cxn ang="0">
                  <a:pos x="22" y="22"/>
                </a:cxn>
                <a:cxn ang="0">
                  <a:pos x="20" y="20"/>
                </a:cxn>
              </a:cxnLst>
              <a:rect l="0" t="0" r="r" b="b"/>
              <a:pathLst>
                <a:path w="24" h="44">
                  <a:moveTo>
                    <a:pt x="20" y="20"/>
                  </a:moveTo>
                  <a:lnTo>
                    <a:pt x="20" y="20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2" y="6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16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10" y="14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4" y="10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8" y="18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4" y="28"/>
                  </a:lnTo>
                  <a:lnTo>
                    <a:pt x="14" y="32"/>
                  </a:lnTo>
                  <a:lnTo>
                    <a:pt x="14" y="32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12" y="38"/>
                  </a:lnTo>
                  <a:lnTo>
                    <a:pt x="12" y="38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4"/>
                  </a:lnTo>
                  <a:lnTo>
                    <a:pt x="10" y="26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8" y="42"/>
                  </a:lnTo>
                  <a:lnTo>
                    <a:pt x="18" y="42"/>
                  </a:lnTo>
                  <a:lnTo>
                    <a:pt x="22" y="38"/>
                  </a:lnTo>
                  <a:lnTo>
                    <a:pt x="22" y="38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0" y="20"/>
                  </a:lnTo>
                  <a:lnTo>
                    <a:pt x="20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85" name="Freeform 1063"/>
            <p:cNvSpPr>
              <a:spLocks/>
            </p:cNvSpPr>
            <p:nvPr/>
          </p:nvSpPr>
          <p:spPr bwMode="auto">
            <a:xfrm>
              <a:off x="8345488" y="-1776413"/>
              <a:ext cx="952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4" y="24"/>
                </a:cxn>
                <a:cxn ang="0">
                  <a:pos x="24" y="44"/>
                </a:cxn>
                <a:cxn ang="0">
                  <a:pos x="24" y="44"/>
                </a:cxn>
                <a:cxn ang="0">
                  <a:pos x="36" y="44"/>
                </a:cxn>
                <a:cxn ang="0">
                  <a:pos x="36" y="24"/>
                </a:cxn>
                <a:cxn ang="0">
                  <a:pos x="46" y="24"/>
                </a:cxn>
                <a:cxn ang="0">
                  <a:pos x="46" y="44"/>
                </a:cxn>
                <a:cxn ang="0">
                  <a:pos x="46" y="44"/>
                </a:cxn>
                <a:cxn ang="0">
                  <a:pos x="60" y="44"/>
                </a:cxn>
                <a:cxn ang="0">
                  <a:pos x="60" y="0"/>
                </a:cxn>
                <a:cxn ang="0">
                  <a:pos x="60" y="0"/>
                </a:cxn>
                <a:cxn ang="0">
                  <a:pos x="0" y="2"/>
                </a:cxn>
                <a:cxn ang="0">
                  <a:pos x="0" y="44"/>
                </a:cxn>
              </a:cxnLst>
              <a:rect l="0" t="0" r="r" b="b"/>
              <a:pathLst>
                <a:path w="60" h="44">
                  <a:moveTo>
                    <a:pt x="0" y="44"/>
                  </a:moveTo>
                  <a:lnTo>
                    <a:pt x="12" y="44"/>
                  </a:lnTo>
                  <a:lnTo>
                    <a:pt x="12" y="24"/>
                  </a:lnTo>
                  <a:lnTo>
                    <a:pt x="24" y="24"/>
                  </a:lnTo>
                  <a:lnTo>
                    <a:pt x="24" y="44"/>
                  </a:lnTo>
                  <a:lnTo>
                    <a:pt x="24" y="44"/>
                  </a:lnTo>
                  <a:lnTo>
                    <a:pt x="36" y="44"/>
                  </a:lnTo>
                  <a:lnTo>
                    <a:pt x="36" y="24"/>
                  </a:lnTo>
                  <a:lnTo>
                    <a:pt x="46" y="24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60" y="44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0" y="2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86" name="Freeform 1064"/>
            <p:cNvSpPr>
              <a:spLocks/>
            </p:cNvSpPr>
            <p:nvPr/>
          </p:nvSpPr>
          <p:spPr bwMode="auto">
            <a:xfrm>
              <a:off x="8456613" y="-1776413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87" name="Freeform 1065"/>
            <p:cNvSpPr>
              <a:spLocks/>
            </p:cNvSpPr>
            <p:nvPr/>
          </p:nvSpPr>
          <p:spPr bwMode="auto">
            <a:xfrm>
              <a:off x="8494713" y="-1776413"/>
              <a:ext cx="57150" cy="69850"/>
            </a:xfrm>
            <a:custGeom>
              <a:avLst/>
              <a:gdLst/>
              <a:ahLst/>
              <a:cxnLst>
                <a:cxn ang="0">
                  <a:pos x="2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36" y="44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22" y="0"/>
                </a:cxn>
                <a:cxn ang="0">
                  <a:pos x="22" y="24"/>
                </a:cxn>
              </a:cxnLst>
              <a:rect l="0" t="0" r="r" b="b"/>
              <a:pathLst>
                <a:path w="36" h="44">
                  <a:moveTo>
                    <a:pt x="22" y="24"/>
                  </a:move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36" y="44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22" y="0"/>
                  </a:lnTo>
                  <a:lnTo>
                    <a:pt x="22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88" name="Freeform 1066"/>
            <p:cNvSpPr>
              <a:spLocks/>
            </p:cNvSpPr>
            <p:nvPr/>
          </p:nvSpPr>
          <p:spPr bwMode="auto">
            <a:xfrm>
              <a:off x="8567738" y="-1776413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89" name="Freeform 1067"/>
            <p:cNvSpPr>
              <a:spLocks/>
            </p:cNvSpPr>
            <p:nvPr/>
          </p:nvSpPr>
          <p:spPr bwMode="auto">
            <a:xfrm>
              <a:off x="8624888" y="-1776413"/>
              <a:ext cx="73025" cy="69850"/>
            </a:xfrm>
            <a:custGeom>
              <a:avLst/>
              <a:gdLst/>
              <a:ahLst/>
              <a:cxnLst>
                <a:cxn ang="0">
                  <a:pos x="34" y="24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0" y="24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2" y="24"/>
                </a:cxn>
                <a:cxn ang="0">
                  <a:pos x="22" y="24"/>
                </a:cxn>
                <a:cxn ang="0">
                  <a:pos x="22" y="44"/>
                </a:cxn>
                <a:cxn ang="0">
                  <a:pos x="22" y="44"/>
                </a:cxn>
                <a:cxn ang="0">
                  <a:pos x="34" y="44"/>
                </a:cxn>
                <a:cxn ang="0">
                  <a:pos x="34" y="44"/>
                </a:cxn>
                <a:cxn ang="0">
                  <a:pos x="34" y="24"/>
                </a:cxn>
                <a:cxn ang="0">
                  <a:pos x="46" y="24"/>
                </a:cxn>
                <a:cxn ang="0">
                  <a:pos x="46" y="24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34" y="0"/>
                </a:cxn>
                <a:cxn ang="0">
                  <a:pos x="34" y="0"/>
                </a:cxn>
                <a:cxn ang="0">
                  <a:pos x="34" y="24"/>
                </a:cxn>
                <a:cxn ang="0">
                  <a:pos x="34" y="24"/>
                </a:cxn>
              </a:cxnLst>
              <a:rect l="0" t="0" r="r" b="b"/>
              <a:pathLst>
                <a:path w="46" h="44">
                  <a:moveTo>
                    <a:pt x="34" y="24"/>
                  </a:moveTo>
                  <a:lnTo>
                    <a:pt x="24" y="24"/>
                  </a:lnTo>
                  <a:lnTo>
                    <a:pt x="24" y="24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24"/>
                  </a:lnTo>
                  <a:lnTo>
                    <a:pt x="22" y="24"/>
                  </a:lnTo>
                  <a:lnTo>
                    <a:pt x="22" y="24"/>
                  </a:lnTo>
                  <a:lnTo>
                    <a:pt x="22" y="44"/>
                  </a:lnTo>
                  <a:lnTo>
                    <a:pt x="22" y="44"/>
                  </a:lnTo>
                  <a:lnTo>
                    <a:pt x="34" y="44"/>
                  </a:lnTo>
                  <a:lnTo>
                    <a:pt x="34" y="44"/>
                  </a:lnTo>
                  <a:lnTo>
                    <a:pt x="34" y="24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4" y="24"/>
                  </a:lnTo>
                  <a:lnTo>
                    <a:pt x="3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90" name="Freeform 1068"/>
            <p:cNvSpPr>
              <a:spLocks/>
            </p:cNvSpPr>
            <p:nvPr/>
          </p:nvSpPr>
          <p:spPr bwMode="auto">
            <a:xfrm>
              <a:off x="8605838" y="-1776413"/>
              <a:ext cx="19050" cy="3810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</a:cxnLst>
              <a:rect l="0" t="0" r="r" b="b"/>
              <a:pathLst>
                <a:path w="12" h="24">
                  <a:moveTo>
                    <a:pt x="12" y="0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91" name="Freeform 1069"/>
            <p:cNvSpPr>
              <a:spLocks/>
            </p:cNvSpPr>
            <p:nvPr/>
          </p:nvSpPr>
          <p:spPr bwMode="auto">
            <a:xfrm>
              <a:off x="8716963" y="-1776413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92" name="Freeform 1070"/>
            <p:cNvSpPr>
              <a:spLocks/>
            </p:cNvSpPr>
            <p:nvPr/>
          </p:nvSpPr>
          <p:spPr bwMode="auto">
            <a:xfrm>
              <a:off x="8751888" y="-1776413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93" name="Freeform 1071"/>
            <p:cNvSpPr>
              <a:spLocks/>
            </p:cNvSpPr>
            <p:nvPr/>
          </p:nvSpPr>
          <p:spPr bwMode="auto">
            <a:xfrm>
              <a:off x="8789988" y="-1776413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94" name="Freeform 1072"/>
            <p:cNvSpPr>
              <a:spLocks/>
            </p:cNvSpPr>
            <p:nvPr/>
          </p:nvSpPr>
          <p:spPr bwMode="auto">
            <a:xfrm>
              <a:off x="8828088" y="-1776413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95" name="Freeform 1073"/>
            <p:cNvSpPr>
              <a:spLocks/>
            </p:cNvSpPr>
            <p:nvPr/>
          </p:nvSpPr>
          <p:spPr bwMode="auto">
            <a:xfrm>
              <a:off x="8863013" y="-1776413"/>
              <a:ext cx="571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4" y="24"/>
                </a:cxn>
                <a:cxn ang="0">
                  <a:pos x="24" y="42"/>
                </a:cxn>
                <a:cxn ang="0">
                  <a:pos x="36" y="42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0" y="0"/>
                </a:cxn>
                <a:cxn ang="0">
                  <a:pos x="0" y="44"/>
                </a:cxn>
              </a:cxnLst>
              <a:rect l="0" t="0" r="r" b="b"/>
              <a:pathLst>
                <a:path w="36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24"/>
                  </a:lnTo>
                  <a:lnTo>
                    <a:pt x="24" y="24"/>
                  </a:lnTo>
                  <a:lnTo>
                    <a:pt x="24" y="42"/>
                  </a:lnTo>
                  <a:lnTo>
                    <a:pt x="36" y="4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0" y="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96" name="Freeform 1075"/>
            <p:cNvSpPr>
              <a:spLocks/>
            </p:cNvSpPr>
            <p:nvPr/>
          </p:nvSpPr>
          <p:spPr bwMode="auto">
            <a:xfrm>
              <a:off x="8285163" y="-3697288"/>
              <a:ext cx="2419350" cy="1654175"/>
            </a:xfrm>
            <a:custGeom>
              <a:avLst/>
              <a:gdLst/>
              <a:ahLst/>
              <a:cxnLst>
                <a:cxn ang="0">
                  <a:pos x="1524" y="1020"/>
                </a:cxn>
                <a:cxn ang="0">
                  <a:pos x="1524" y="1032"/>
                </a:cxn>
                <a:cxn ang="0">
                  <a:pos x="1524" y="1032"/>
                </a:cxn>
                <a:cxn ang="0">
                  <a:pos x="1524" y="1036"/>
                </a:cxn>
                <a:cxn ang="0">
                  <a:pos x="1522" y="1040"/>
                </a:cxn>
                <a:cxn ang="0">
                  <a:pos x="1518" y="1042"/>
                </a:cxn>
                <a:cxn ang="0">
                  <a:pos x="1514" y="1042"/>
                </a:cxn>
                <a:cxn ang="0">
                  <a:pos x="8" y="1042"/>
                </a:cxn>
                <a:cxn ang="0">
                  <a:pos x="8" y="1042"/>
                </a:cxn>
                <a:cxn ang="0">
                  <a:pos x="6" y="1042"/>
                </a:cxn>
                <a:cxn ang="0">
                  <a:pos x="2" y="1040"/>
                </a:cxn>
                <a:cxn ang="0">
                  <a:pos x="0" y="1036"/>
                </a:cxn>
                <a:cxn ang="0">
                  <a:pos x="0" y="1032"/>
                </a:cxn>
                <a:cxn ang="0">
                  <a:pos x="0" y="1020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4" y="0"/>
                </a:cxn>
                <a:cxn ang="0">
                  <a:pos x="8" y="0"/>
                </a:cxn>
                <a:cxn ang="0">
                  <a:pos x="1514" y="0"/>
                </a:cxn>
                <a:cxn ang="0">
                  <a:pos x="1514" y="0"/>
                </a:cxn>
                <a:cxn ang="0">
                  <a:pos x="1518" y="0"/>
                </a:cxn>
                <a:cxn ang="0">
                  <a:pos x="1522" y="4"/>
                </a:cxn>
                <a:cxn ang="0">
                  <a:pos x="1522" y="4"/>
                </a:cxn>
                <a:cxn ang="0">
                  <a:pos x="1524" y="6"/>
                </a:cxn>
                <a:cxn ang="0">
                  <a:pos x="1524" y="10"/>
                </a:cxn>
                <a:cxn ang="0">
                  <a:pos x="1524" y="10"/>
                </a:cxn>
                <a:cxn ang="0">
                  <a:pos x="1524" y="1020"/>
                </a:cxn>
              </a:cxnLst>
              <a:rect l="0" t="0" r="r" b="b"/>
              <a:pathLst>
                <a:path w="1524" h="1042">
                  <a:moveTo>
                    <a:pt x="1524" y="1020"/>
                  </a:moveTo>
                  <a:lnTo>
                    <a:pt x="1524" y="1032"/>
                  </a:lnTo>
                  <a:lnTo>
                    <a:pt x="1524" y="1032"/>
                  </a:lnTo>
                  <a:lnTo>
                    <a:pt x="1524" y="1036"/>
                  </a:lnTo>
                  <a:lnTo>
                    <a:pt x="1522" y="1040"/>
                  </a:lnTo>
                  <a:lnTo>
                    <a:pt x="1518" y="1042"/>
                  </a:lnTo>
                  <a:lnTo>
                    <a:pt x="1514" y="1042"/>
                  </a:lnTo>
                  <a:lnTo>
                    <a:pt x="8" y="1042"/>
                  </a:lnTo>
                  <a:lnTo>
                    <a:pt x="8" y="1042"/>
                  </a:lnTo>
                  <a:lnTo>
                    <a:pt x="6" y="1042"/>
                  </a:lnTo>
                  <a:lnTo>
                    <a:pt x="2" y="1040"/>
                  </a:lnTo>
                  <a:lnTo>
                    <a:pt x="0" y="1036"/>
                  </a:lnTo>
                  <a:lnTo>
                    <a:pt x="0" y="1032"/>
                  </a:lnTo>
                  <a:lnTo>
                    <a:pt x="0" y="102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6"/>
                  </a:lnTo>
                  <a:lnTo>
                    <a:pt x="2" y="4"/>
                  </a:lnTo>
                  <a:lnTo>
                    <a:pt x="2" y="4"/>
                  </a:lnTo>
                  <a:lnTo>
                    <a:pt x="4" y="0"/>
                  </a:lnTo>
                  <a:lnTo>
                    <a:pt x="8" y="0"/>
                  </a:lnTo>
                  <a:lnTo>
                    <a:pt x="1514" y="0"/>
                  </a:lnTo>
                  <a:lnTo>
                    <a:pt x="1514" y="0"/>
                  </a:lnTo>
                  <a:lnTo>
                    <a:pt x="1518" y="0"/>
                  </a:lnTo>
                  <a:lnTo>
                    <a:pt x="1522" y="4"/>
                  </a:lnTo>
                  <a:lnTo>
                    <a:pt x="1522" y="4"/>
                  </a:lnTo>
                  <a:lnTo>
                    <a:pt x="1524" y="6"/>
                  </a:lnTo>
                  <a:lnTo>
                    <a:pt x="1524" y="10"/>
                  </a:lnTo>
                  <a:lnTo>
                    <a:pt x="1524" y="10"/>
                  </a:lnTo>
                  <a:lnTo>
                    <a:pt x="1524" y="1020"/>
                  </a:lnTo>
                  <a:close/>
                </a:path>
              </a:pathLst>
            </a:custGeom>
            <a:blipFill dpi="0" rotWithShape="0">
              <a:blip r:embed="rId6" cstate="print"/>
              <a:srcRect/>
              <a:stretch>
                <a:fillRect/>
              </a:stretch>
            </a:blipFill>
            <a:ln w="12700">
              <a:solidFill>
                <a:schemeClr val="accent1">
                  <a:lumMod val="1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a-DK">
                <a:latin typeface="Arial" pitchFamily="34" charset="0"/>
                <a:ea typeface="ＭＳ Ｐゴシック" pitchFamily="-97" charset="-128"/>
              </a:endParaRPr>
            </a:p>
          </p:txBody>
        </p:sp>
      </p:grpSp>
      <p:grpSp>
        <p:nvGrpSpPr>
          <p:cNvPr id="6" name="Gruppe 122"/>
          <p:cNvGrpSpPr/>
          <p:nvPr/>
        </p:nvGrpSpPr>
        <p:grpSpPr>
          <a:xfrm>
            <a:off x="1648098" y="5268036"/>
            <a:ext cx="1578428" cy="1429342"/>
            <a:chOff x="8164513" y="-4049713"/>
            <a:chExt cx="2657475" cy="240647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69" name="Freeform 1013"/>
            <p:cNvSpPr>
              <a:spLocks noEditPoints="1"/>
            </p:cNvSpPr>
            <p:nvPr/>
          </p:nvSpPr>
          <p:spPr bwMode="auto">
            <a:xfrm>
              <a:off x="8164513" y="-4049713"/>
              <a:ext cx="2657475" cy="2368550"/>
            </a:xfrm>
            <a:custGeom>
              <a:avLst/>
              <a:gdLst/>
              <a:ahLst/>
              <a:cxnLst>
                <a:cxn ang="0">
                  <a:pos x="1504" y="96"/>
                </a:cxn>
                <a:cxn ang="0">
                  <a:pos x="1574" y="76"/>
                </a:cxn>
                <a:cxn ang="0">
                  <a:pos x="1582" y="192"/>
                </a:cxn>
                <a:cxn ang="0">
                  <a:pos x="1506" y="186"/>
                </a:cxn>
                <a:cxn ang="0">
                  <a:pos x="1316" y="76"/>
                </a:cxn>
                <a:cxn ang="0">
                  <a:pos x="1388" y="96"/>
                </a:cxn>
                <a:cxn ang="0">
                  <a:pos x="1324" y="198"/>
                </a:cxn>
                <a:cxn ang="0">
                  <a:pos x="1102" y="96"/>
                </a:cxn>
                <a:cxn ang="0">
                  <a:pos x="1166" y="74"/>
                </a:cxn>
                <a:cxn ang="0">
                  <a:pos x="1186" y="186"/>
                </a:cxn>
                <a:cxn ang="0">
                  <a:pos x="1108" y="192"/>
                </a:cxn>
                <a:cxn ang="0">
                  <a:pos x="908" y="82"/>
                </a:cxn>
                <a:cxn ang="0">
                  <a:pos x="984" y="88"/>
                </a:cxn>
                <a:cxn ang="0">
                  <a:pos x="966" y="198"/>
                </a:cxn>
                <a:cxn ang="0">
                  <a:pos x="902" y="96"/>
                </a:cxn>
                <a:cxn ang="0">
                  <a:pos x="764" y="74"/>
                </a:cxn>
                <a:cxn ang="0">
                  <a:pos x="786" y="176"/>
                </a:cxn>
                <a:cxn ang="0">
                  <a:pos x="714" y="196"/>
                </a:cxn>
                <a:cxn ang="0">
                  <a:pos x="502" y="88"/>
                </a:cxn>
                <a:cxn ang="0">
                  <a:pos x="580" y="82"/>
                </a:cxn>
                <a:cxn ang="0">
                  <a:pos x="572" y="196"/>
                </a:cxn>
                <a:cxn ang="0">
                  <a:pos x="500" y="176"/>
                </a:cxn>
                <a:cxn ang="0">
                  <a:pos x="322" y="74"/>
                </a:cxn>
                <a:cxn ang="0">
                  <a:pos x="386" y="176"/>
                </a:cxn>
                <a:cxn ang="0">
                  <a:pos x="322" y="198"/>
                </a:cxn>
                <a:cxn ang="0">
                  <a:pos x="100" y="96"/>
                </a:cxn>
                <a:cxn ang="0">
                  <a:pos x="172" y="76"/>
                </a:cxn>
                <a:cxn ang="0">
                  <a:pos x="178" y="192"/>
                </a:cxn>
                <a:cxn ang="0">
                  <a:pos x="102" y="186"/>
                </a:cxn>
                <a:cxn ang="0">
                  <a:pos x="172" y="1402"/>
                </a:cxn>
                <a:cxn ang="0">
                  <a:pos x="100" y="1382"/>
                </a:cxn>
                <a:cxn ang="0">
                  <a:pos x="164" y="1280"/>
                </a:cxn>
                <a:cxn ang="0">
                  <a:pos x="386" y="1382"/>
                </a:cxn>
                <a:cxn ang="0">
                  <a:pos x="322" y="1404"/>
                </a:cxn>
                <a:cxn ang="0">
                  <a:pos x="302" y="1292"/>
                </a:cxn>
                <a:cxn ang="0">
                  <a:pos x="378" y="1286"/>
                </a:cxn>
                <a:cxn ang="0">
                  <a:pos x="580" y="1396"/>
                </a:cxn>
                <a:cxn ang="0">
                  <a:pos x="502" y="1390"/>
                </a:cxn>
                <a:cxn ang="0">
                  <a:pos x="522" y="1280"/>
                </a:cxn>
                <a:cxn ang="0">
                  <a:pos x="586" y="1382"/>
                </a:cxn>
                <a:cxn ang="0">
                  <a:pos x="724" y="1404"/>
                </a:cxn>
                <a:cxn ang="0">
                  <a:pos x="702" y="1302"/>
                </a:cxn>
                <a:cxn ang="0">
                  <a:pos x="772" y="1282"/>
                </a:cxn>
                <a:cxn ang="0">
                  <a:pos x="984" y="1390"/>
                </a:cxn>
                <a:cxn ang="0">
                  <a:pos x="908" y="1396"/>
                </a:cxn>
                <a:cxn ang="0">
                  <a:pos x="916" y="1282"/>
                </a:cxn>
                <a:cxn ang="0">
                  <a:pos x="986" y="1302"/>
                </a:cxn>
                <a:cxn ang="0">
                  <a:pos x="1166" y="1404"/>
                </a:cxn>
                <a:cxn ang="0">
                  <a:pos x="1102" y="1302"/>
                </a:cxn>
                <a:cxn ang="0">
                  <a:pos x="1166" y="1280"/>
                </a:cxn>
                <a:cxn ang="0">
                  <a:pos x="1388" y="1382"/>
                </a:cxn>
                <a:cxn ang="0">
                  <a:pos x="1316" y="1402"/>
                </a:cxn>
                <a:cxn ang="0">
                  <a:pos x="1310" y="1286"/>
                </a:cxn>
                <a:cxn ang="0">
                  <a:pos x="1386" y="1292"/>
                </a:cxn>
                <a:cxn ang="0">
                  <a:pos x="1574" y="1402"/>
                </a:cxn>
                <a:cxn ang="0">
                  <a:pos x="1504" y="1382"/>
                </a:cxn>
                <a:cxn ang="0">
                  <a:pos x="1566" y="1280"/>
                </a:cxn>
                <a:cxn ang="0">
                  <a:pos x="1600" y="1246"/>
                </a:cxn>
                <a:cxn ang="0">
                  <a:pos x="84" y="1268"/>
                </a:cxn>
                <a:cxn ang="0">
                  <a:pos x="74" y="234"/>
                </a:cxn>
                <a:cxn ang="0">
                  <a:pos x="84" y="224"/>
                </a:cxn>
                <a:cxn ang="0">
                  <a:pos x="1600" y="234"/>
                </a:cxn>
              </a:cxnLst>
              <a:rect l="0" t="0" r="r" b="b"/>
              <a:pathLst>
                <a:path w="1674" h="1492">
                  <a:moveTo>
                    <a:pt x="0" y="0"/>
                  </a:moveTo>
                  <a:lnTo>
                    <a:pt x="0" y="1492"/>
                  </a:lnTo>
                  <a:lnTo>
                    <a:pt x="1674" y="1492"/>
                  </a:lnTo>
                  <a:lnTo>
                    <a:pt x="1674" y="0"/>
                  </a:lnTo>
                  <a:lnTo>
                    <a:pt x="0" y="0"/>
                  </a:lnTo>
                  <a:close/>
                  <a:moveTo>
                    <a:pt x="1504" y="96"/>
                  </a:moveTo>
                  <a:lnTo>
                    <a:pt x="1504" y="96"/>
                  </a:lnTo>
                  <a:lnTo>
                    <a:pt x="1506" y="88"/>
                  </a:lnTo>
                  <a:lnTo>
                    <a:pt x="1510" y="82"/>
                  </a:lnTo>
                  <a:lnTo>
                    <a:pt x="1516" y="76"/>
                  </a:lnTo>
                  <a:lnTo>
                    <a:pt x="1526" y="74"/>
                  </a:lnTo>
                  <a:lnTo>
                    <a:pt x="1566" y="74"/>
                  </a:lnTo>
                  <a:lnTo>
                    <a:pt x="1566" y="74"/>
                  </a:lnTo>
                  <a:lnTo>
                    <a:pt x="1574" y="76"/>
                  </a:lnTo>
                  <a:lnTo>
                    <a:pt x="1582" y="82"/>
                  </a:lnTo>
                  <a:lnTo>
                    <a:pt x="1586" y="88"/>
                  </a:lnTo>
                  <a:lnTo>
                    <a:pt x="1588" y="96"/>
                  </a:lnTo>
                  <a:lnTo>
                    <a:pt x="1588" y="176"/>
                  </a:lnTo>
                  <a:lnTo>
                    <a:pt x="1588" y="176"/>
                  </a:lnTo>
                  <a:lnTo>
                    <a:pt x="1586" y="186"/>
                  </a:lnTo>
                  <a:lnTo>
                    <a:pt x="1582" y="192"/>
                  </a:lnTo>
                  <a:lnTo>
                    <a:pt x="1574" y="196"/>
                  </a:lnTo>
                  <a:lnTo>
                    <a:pt x="1566" y="198"/>
                  </a:lnTo>
                  <a:lnTo>
                    <a:pt x="1526" y="198"/>
                  </a:lnTo>
                  <a:lnTo>
                    <a:pt x="1526" y="198"/>
                  </a:lnTo>
                  <a:lnTo>
                    <a:pt x="1516" y="196"/>
                  </a:lnTo>
                  <a:lnTo>
                    <a:pt x="1510" y="192"/>
                  </a:lnTo>
                  <a:lnTo>
                    <a:pt x="1506" y="186"/>
                  </a:lnTo>
                  <a:lnTo>
                    <a:pt x="1504" y="176"/>
                  </a:lnTo>
                  <a:lnTo>
                    <a:pt x="1504" y="96"/>
                  </a:lnTo>
                  <a:close/>
                  <a:moveTo>
                    <a:pt x="1302" y="96"/>
                  </a:moveTo>
                  <a:lnTo>
                    <a:pt x="1302" y="96"/>
                  </a:lnTo>
                  <a:lnTo>
                    <a:pt x="1304" y="88"/>
                  </a:lnTo>
                  <a:lnTo>
                    <a:pt x="1310" y="82"/>
                  </a:lnTo>
                  <a:lnTo>
                    <a:pt x="1316" y="76"/>
                  </a:lnTo>
                  <a:lnTo>
                    <a:pt x="1324" y="74"/>
                  </a:lnTo>
                  <a:lnTo>
                    <a:pt x="1366" y="74"/>
                  </a:lnTo>
                  <a:lnTo>
                    <a:pt x="1366" y="74"/>
                  </a:lnTo>
                  <a:lnTo>
                    <a:pt x="1374" y="76"/>
                  </a:lnTo>
                  <a:lnTo>
                    <a:pt x="1382" y="82"/>
                  </a:lnTo>
                  <a:lnTo>
                    <a:pt x="1386" y="88"/>
                  </a:lnTo>
                  <a:lnTo>
                    <a:pt x="1388" y="96"/>
                  </a:lnTo>
                  <a:lnTo>
                    <a:pt x="1388" y="176"/>
                  </a:lnTo>
                  <a:lnTo>
                    <a:pt x="1388" y="176"/>
                  </a:lnTo>
                  <a:lnTo>
                    <a:pt x="1386" y="186"/>
                  </a:lnTo>
                  <a:lnTo>
                    <a:pt x="1382" y="192"/>
                  </a:lnTo>
                  <a:lnTo>
                    <a:pt x="1374" y="196"/>
                  </a:lnTo>
                  <a:lnTo>
                    <a:pt x="1366" y="198"/>
                  </a:lnTo>
                  <a:lnTo>
                    <a:pt x="1324" y="198"/>
                  </a:lnTo>
                  <a:lnTo>
                    <a:pt x="1324" y="198"/>
                  </a:lnTo>
                  <a:lnTo>
                    <a:pt x="1316" y="196"/>
                  </a:lnTo>
                  <a:lnTo>
                    <a:pt x="1310" y="192"/>
                  </a:lnTo>
                  <a:lnTo>
                    <a:pt x="1304" y="186"/>
                  </a:lnTo>
                  <a:lnTo>
                    <a:pt x="1302" y="176"/>
                  </a:lnTo>
                  <a:lnTo>
                    <a:pt x="1302" y="96"/>
                  </a:lnTo>
                  <a:close/>
                  <a:moveTo>
                    <a:pt x="1102" y="96"/>
                  </a:moveTo>
                  <a:lnTo>
                    <a:pt x="1102" y="96"/>
                  </a:lnTo>
                  <a:lnTo>
                    <a:pt x="1104" y="88"/>
                  </a:lnTo>
                  <a:lnTo>
                    <a:pt x="1108" y="82"/>
                  </a:lnTo>
                  <a:lnTo>
                    <a:pt x="1116" y="76"/>
                  </a:lnTo>
                  <a:lnTo>
                    <a:pt x="1124" y="74"/>
                  </a:lnTo>
                  <a:lnTo>
                    <a:pt x="1166" y="74"/>
                  </a:lnTo>
                  <a:lnTo>
                    <a:pt x="1166" y="74"/>
                  </a:lnTo>
                  <a:lnTo>
                    <a:pt x="1174" y="76"/>
                  </a:lnTo>
                  <a:lnTo>
                    <a:pt x="1180" y="82"/>
                  </a:lnTo>
                  <a:lnTo>
                    <a:pt x="1186" y="88"/>
                  </a:lnTo>
                  <a:lnTo>
                    <a:pt x="1188" y="96"/>
                  </a:lnTo>
                  <a:lnTo>
                    <a:pt x="1188" y="176"/>
                  </a:lnTo>
                  <a:lnTo>
                    <a:pt x="1188" y="176"/>
                  </a:lnTo>
                  <a:lnTo>
                    <a:pt x="1186" y="186"/>
                  </a:lnTo>
                  <a:lnTo>
                    <a:pt x="1180" y="192"/>
                  </a:lnTo>
                  <a:lnTo>
                    <a:pt x="1174" y="196"/>
                  </a:lnTo>
                  <a:lnTo>
                    <a:pt x="1166" y="198"/>
                  </a:lnTo>
                  <a:lnTo>
                    <a:pt x="1124" y="198"/>
                  </a:lnTo>
                  <a:lnTo>
                    <a:pt x="1124" y="198"/>
                  </a:lnTo>
                  <a:lnTo>
                    <a:pt x="1116" y="196"/>
                  </a:lnTo>
                  <a:lnTo>
                    <a:pt x="1108" y="192"/>
                  </a:lnTo>
                  <a:lnTo>
                    <a:pt x="1104" y="186"/>
                  </a:lnTo>
                  <a:lnTo>
                    <a:pt x="1102" y="176"/>
                  </a:lnTo>
                  <a:lnTo>
                    <a:pt x="1102" y="96"/>
                  </a:lnTo>
                  <a:close/>
                  <a:moveTo>
                    <a:pt x="902" y="96"/>
                  </a:moveTo>
                  <a:lnTo>
                    <a:pt x="902" y="96"/>
                  </a:lnTo>
                  <a:lnTo>
                    <a:pt x="904" y="88"/>
                  </a:lnTo>
                  <a:lnTo>
                    <a:pt x="908" y="82"/>
                  </a:lnTo>
                  <a:lnTo>
                    <a:pt x="916" y="76"/>
                  </a:lnTo>
                  <a:lnTo>
                    <a:pt x="924" y="74"/>
                  </a:lnTo>
                  <a:lnTo>
                    <a:pt x="966" y="74"/>
                  </a:lnTo>
                  <a:lnTo>
                    <a:pt x="966" y="74"/>
                  </a:lnTo>
                  <a:lnTo>
                    <a:pt x="974" y="76"/>
                  </a:lnTo>
                  <a:lnTo>
                    <a:pt x="980" y="82"/>
                  </a:lnTo>
                  <a:lnTo>
                    <a:pt x="984" y="88"/>
                  </a:lnTo>
                  <a:lnTo>
                    <a:pt x="986" y="96"/>
                  </a:lnTo>
                  <a:lnTo>
                    <a:pt x="986" y="176"/>
                  </a:lnTo>
                  <a:lnTo>
                    <a:pt x="986" y="176"/>
                  </a:lnTo>
                  <a:lnTo>
                    <a:pt x="984" y="186"/>
                  </a:lnTo>
                  <a:lnTo>
                    <a:pt x="980" y="192"/>
                  </a:lnTo>
                  <a:lnTo>
                    <a:pt x="974" y="196"/>
                  </a:lnTo>
                  <a:lnTo>
                    <a:pt x="966" y="198"/>
                  </a:lnTo>
                  <a:lnTo>
                    <a:pt x="924" y="198"/>
                  </a:lnTo>
                  <a:lnTo>
                    <a:pt x="924" y="198"/>
                  </a:lnTo>
                  <a:lnTo>
                    <a:pt x="916" y="196"/>
                  </a:lnTo>
                  <a:lnTo>
                    <a:pt x="908" y="192"/>
                  </a:lnTo>
                  <a:lnTo>
                    <a:pt x="904" y="186"/>
                  </a:lnTo>
                  <a:lnTo>
                    <a:pt x="902" y="176"/>
                  </a:lnTo>
                  <a:lnTo>
                    <a:pt x="902" y="96"/>
                  </a:lnTo>
                  <a:close/>
                  <a:moveTo>
                    <a:pt x="702" y="96"/>
                  </a:moveTo>
                  <a:lnTo>
                    <a:pt x="702" y="96"/>
                  </a:lnTo>
                  <a:lnTo>
                    <a:pt x="704" y="88"/>
                  </a:lnTo>
                  <a:lnTo>
                    <a:pt x="708" y="82"/>
                  </a:lnTo>
                  <a:lnTo>
                    <a:pt x="714" y="76"/>
                  </a:lnTo>
                  <a:lnTo>
                    <a:pt x="724" y="74"/>
                  </a:lnTo>
                  <a:lnTo>
                    <a:pt x="764" y="74"/>
                  </a:lnTo>
                  <a:lnTo>
                    <a:pt x="764" y="74"/>
                  </a:lnTo>
                  <a:lnTo>
                    <a:pt x="772" y="76"/>
                  </a:lnTo>
                  <a:lnTo>
                    <a:pt x="780" y="82"/>
                  </a:lnTo>
                  <a:lnTo>
                    <a:pt x="784" y="88"/>
                  </a:lnTo>
                  <a:lnTo>
                    <a:pt x="786" y="96"/>
                  </a:lnTo>
                  <a:lnTo>
                    <a:pt x="786" y="176"/>
                  </a:lnTo>
                  <a:lnTo>
                    <a:pt x="786" y="176"/>
                  </a:lnTo>
                  <a:lnTo>
                    <a:pt x="784" y="186"/>
                  </a:lnTo>
                  <a:lnTo>
                    <a:pt x="780" y="192"/>
                  </a:lnTo>
                  <a:lnTo>
                    <a:pt x="772" y="196"/>
                  </a:lnTo>
                  <a:lnTo>
                    <a:pt x="764" y="198"/>
                  </a:lnTo>
                  <a:lnTo>
                    <a:pt x="724" y="198"/>
                  </a:lnTo>
                  <a:lnTo>
                    <a:pt x="724" y="198"/>
                  </a:lnTo>
                  <a:lnTo>
                    <a:pt x="714" y="196"/>
                  </a:lnTo>
                  <a:lnTo>
                    <a:pt x="708" y="192"/>
                  </a:lnTo>
                  <a:lnTo>
                    <a:pt x="704" y="186"/>
                  </a:lnTo>
                  <a:lnTo>
                    <a:pt x="702" y="176"/>
                  </a:lnTo>
                  <a:lnTo>
                    <a:pt x="702" y="96"/>
                  </a:lnTo>
                  <a:close/>
                  <a:moveTo>
                    <a:pt x="500" y="96"/>
                  </a:moveTo>
                  <a:lnTo>
                    <a:pt x="500" y="96"/>
                  </a:lnTo>
                  <a:lnTo>
                    <a:pt x="502" y="88"/>
                  </a:lnTo>
                  <a:lnTo>
                    <a:pt x="508" y="82"/>
                  </a:lnTo>
                  <a:lnTo>
                    <a:pt x="514" y="76"/>
                  </a:lnTo>
                  <a:lnTo>
                    <a:pt x="522" y="74"/>
                  </a:lnTo>
                  <a:lnTo>
                    <a:pt x="564" y="74"/>
                  </a:lnTo>
                  <a:lnTo>
                    <a:pt x="564" y="74"/>
                  </a:lnTo>
                  <a:lnTo>
                    <a:pt x="572" y="76"/>
                  </a:lnTo>
                  <a:lnTo>
                    <a:pt x="580" y="82"/>
                  </a:lnTo>
                  <a:lnTo>
                    <a:pt x="584" y="88"/>
                  </a:lnTo>
                  <a:lnTo>
                    <a:pt x="586" y="96"/>
                  </a:lnTo>
                  <a:lnTo>
                    <a:pt x="586" y="176"/>
                  </a:lnTo>
                  <a:lnTo>
                    <a:pt x="586" y="176"/>
                  </a:lnTo>
                  <a:lnTo>
                    <a:pt x="584" y="186"/>
                  </a:lnTo>
                  <a:lnTo>
                    <a:pt x="580" y="192"/>
                  </a:lnTo>
                  <a:lnTo>
                    <a:pt x="572" y="196"/>
                  </a:lnTo>
                  <a:lnTo>
                    <a:pt x="564" y="198"/>
                  </a:lnTo>
                  <a:lnTo>
                    <a:pt x="522" y="198"/>
                  </a:lnTo>
                  <a:lnTo>
                    <a:pt x="522" y="198"/>
                  </a:lnTo>
                  <a:lnTo>
                    <a:pt x="514" y="196"/>
                  </a:lnTo>
                  <a:lnTo>
                    <a:pt x="508" y="192"/>
                  </a:lnTo>
                  <a:lnTo>
                    <a:pt x="502" y="186"/>
                  </a:lnTo>
                  <a:lnTo>
                    <a:pt x="500" y="176"/>
                  </a:lnTo>
                  <a:lnTo>
                    <a:pt x="500" y="96"/>
                  </a:lnTo>
                  <a:close/>
                  <a:moveTo>
                    <a:pt x="300" y="96"/>
                  </a:moveTo>
                  <a:lnTo>
                    <a:pt x="300" y="96"/>
                  </a:lnTo>
                  <a:lnTo>
                    <a:pt x="302" y="88"/>
                  </a:lnTo>
                  <a:lnTo>
                    <a:pt x="306" y="82"/>
                  </a:lnTo>
                  <a:lnTo>
                    <a:pt x="314" y="76"/>
                  </a:lnTo>
                  <a:lnTo>
                    <a:pt x="322" y="74"/>
                  </a:lnTo>
                  <a:lnTo>
                    <a:pt x="364" y="74"/>
                  </a:lnTo>
                  <a:lnTo>
                    <a:pt x="364" y="74"/>
                  </a:lnTo>
                  <a:lnTo>
                    <a:pt x="372" y="76"/>
                  </a:lnTo>
                  <a:lnTo>
                    <a:pt x="378" y="82"/>
                  </a:lnTo>
                  <a:lnTo>
                    <a:pt x="384" y="88"/>
                  </a:lnTo>
                  <a:lnTo>
                    <a:pt x="386" y="96"/>
                  </a:lnTo>
                  <a:lnTo>
                    <a:pt x="386" y="176"/>
                  </a:lnTo>
                  <a:lnTo>
                    <a:pt x="386" y="176"/>
                  </a:lnTo>
                  <a:lnTo>
                    <a:pt x="384" y="186"/>
                  </a:lnTo>
                  <a:lnTo>
                    <a:pt x="378" y="192"/>
                  </a:lnTo>
                  <a:lnTo>
                    <a:pt x="372" y="196"/>
                  </a:lnTo>
                  <a:lnTo>
                    <a:pt x="364" y="198"/>
                  </a:lnTo>
                  <a:lnTo>
                    <a:pt x="322" y="198"/>
                  </a:lnTo>
                  <a:lnTo>
                    <a:pt x="322" y="198"/>
                  </a:lnTo>
                  <a:lnTo>
                    <a:pt x="314" y="196"/>
                  </a:lnTo>
                  <a:lnTo>
                    <a:pt x="306" y="192"/>
                  </a:lnTo>
                  <a:lnTo>
                    <a:pt x="302" y="186"/>
                  </a:lnTo>
                  <a:lnTo>
                    <a:pt x="300" y="176"/>
                  </a:lnTo>
                  <a:lnTo>
                    <a:pt x="300" y="96"/>
                  </a:lnTo>
                  <a:close/>
                  <a:moveTo>
                    <a:pt x="100" y="96"/>
                  </a:moveTo>
                  <a:lnTo>
                    <a:pt x="100" y="96"/>
                  </a:lnTo>
                  <a:lnTo>
                    <a:pt x="102" y="88"/>
                  </a:lnTo>
                  <a:lnTo>
                    <a:pt x="106" y="82"/>
                  </a:lnTo>
                  <a:lnTo>
                    <a:pt x="114" y="76"/>
                  </a:lnTo>
                  <a:lnTo>
                    <a:pt x="122" y="74"/>
                  </a:lnTo>
                  <a:lnTo>
                    <a:pt x="164" y="74"/>
                  </a:lnTo>
                  <a:lnTo>
                    <a:pt x="164" y="74"/>
                  </a:lnTo>
                  <a:lnTo>
                    <a:pt x="172" y="76"/>
                  </a:lnTo>
                  <a:lnTo>
                    <a:pt x="178" y="82"/>
                  </a:lnTo>
                  <a:lnTo>
                    <a:pt x="182" y="88"/>
                  </a:lnTo>
                  <a:lnTo>
                    <a:pt x="184" y="96"/>
                  </a:lnTo>
                  <a:lnTo>
                    <a:pt x="184" y="176"/>
                  </a:lnTo>
                  <a:lnTo>
                    <a:pt x="184" y="176"/>
                  </a:lnTo>
                  <a:lnTo>
                    <a:pt x="182" y="186"/>
                  </a:lnTo>
                  <a:lnTo>
                    <a:pt x="178" y="192"/>
                  </a:lnTo>
                  <a:lnTo>
                    <a:pt x="172" y="196"/>
                  </a:lnTo>
                  <a:lnTo>
                    <a:pt x="164" y="198"/>
                  </a:lnTo>
                  <a:lnTo>
                    <a:pt x="122" y="198"/>
                  </a:lnTo>
                  <a:lnTo>
                    <a:pt x="122" y="198"/>
                  </a:lnTo>
                  <a:lnTo>
                    <a:pt x="114" y="196"/>
                  </a:lnTo>
                  <a:lnTo>
                    <a:pt x="106" y="192"/>
                  </a:lnTo>
                  <a:lnTo>
                    <a:pt x="102" y="186"/>
                  </a:lnTo>
                  <a:lnTo>
                    <a:pt x="100" y="176"/>
                  </a:lnTo>
                  <a:lnTo>
                    <a:pt x="100" y="96"/>
                  </a:lnTo>
                  <a:close/>
                  <a:moveTo>
                    <a:pt x="184" y="1382"/>
                  </a:moveTo>
                  <a:lnTo>
                    <a:pt x="184" y="1382"/>
                  </a:lnTo>
                  <a:lnTo>
                    <a:pt x="182" y="1390"/>
                  </a:lnTo>
                  <a:lnTo>
                    <a:pt x="178" y="1396"/>
                  </a:lnTo>
                  <a:lnTo>
                    <a:pt x="172" y="1402"/>
                  </a:lnTo>
                  <a:lnTo>
                    <a:pt x="164" y="1404"/>
                  </a:lnTo>
                  <a:lnTo>
                    <a:pt x="122" y="1404"/>
                  </a:lnTo>
                  <a:lnTo>
                    <a:pt x="122" y="1404"/>
                  </a:lnTo>
                  <a:lnTo>
                    <a:pt x="114" y="1402"/>
                  </a:lnTo>
                  <a:lnTo>
                    <a:pt x="106" y="1396"/>
                  </a:lnTo>
                  <a:lnTo>
                    <a:pt x="102" y="1390"/>
                  </a:lnTo>
                  <a:lnTo>
                    <a:pt x="100" y="1382"/>
                  </a:lnTo>
                  <a:lnTo>
                    <a:pt x="100" y="1302"/>
                  </a:lnTo>
                  <a:lnTo>
                    <a:pt x="100" y="1302"/>
                  </a:lnTo>
                  <a:lnTo>
                    <a:pt x="102" y="1292"/>
                  </a:lnTo>
                  <a:lnTo>
                    <a:pt x="106" y="1286"/>
                  </a:lnTo>
                  <a:lnTo>
                    <a:pt x="114" y="1282"/>
                  </a:lnTo>
                  <a:lnTo>
                    <a:pt x="122" y="1280"/>
                  </a:lnTo>
                  <a:lnTo>
                    <a:pt x="164" y="1280"/>
                  </a:lnTo>
                  <a:lnTo>
                    <a:pt x="164" y="1280"/>
                  </a:lnTo>
                  <a:lnTo>
                    <a:pt x="172" y="1282"/>
                  </a:lnTo>
                  <a:lnTo>
                    <a:pt x="178" y="1286"/>
                  </a:lnTo>
                  <a:lnTo>
                    <a:pt x="182" y="1292"/>
                  </a:lnTo>
                  <a:lnTo>
                    <a:pt x="184" y="1302"/>
                  </a:lnTo>
                  <a:lnTo>
                    <a:pt x="184" y="1382"/>
                  </a:lnTo>
                  <a:close/>
                  <a:moveTo>
                    <a:pt x="386" y="1382"/>
                  </a:moveTo>
                  <a:lnTo>
                    <a:pt x="386" y="1382"/>
                  </a:lnTo>
                  <a:lnTo>
                    <a:pt x="384" y="1390"/>
                  </a:lnTo>
                  <a:lnTo>
                    <a:pt x="378" y="1396"/>
                  </a:lnTo>
                  <a:lnTo>
                    <a:pt x="372" y="1402"/>
                  </a:lnTo>
                  <a:lnTo>
                    <a:pt x="364" y="1404"/>
                  </a:lnTo>
                  <a:lnTo>
                    <a:pt x="322" y="1404"/>
                  </a:lnTo>
                  <a:lnTo>
                    <a:pt x="322" y="1404"/>
                  </a:lnTo>
                  <a:lnTo>
                    <a:pt x="314" y="1402"/>
                  </a:lnTo>
                  <a:lnTo>
                    <a:pt x="306" y="1396"/>
                  </a:lnTo>
                  <a:lnTo>
                    <a:pt x="302" y="1390"/>
                  </a:lnTo>
                  <a:lnTo>
                    <a:pt x="300" y="1382"/>
                  </a:lnTo>
                  <a:lnTo>
                    <a:pt x="300" y="1302"/>
                  </a:lnTo>
                  <a:lnTo>
                    <a:pt x="300" y="1302"/>
                  </a:lnTo>
                  <a:lnTo>
                    <a:pt x="302" y="1292"/>
                  </a:lnTo>
                  <a:lnTo>
                    <a:pt x="306" y="1286"/>
                  </a:lnTo>
                  <a:lnTo>
                    <a:pt x="314" y="1282"/>
                  </a:lnTo>
                  <a:lnTo>
                    <a:pt x="322" y="1280"/>
                  </a:lnTo>
                  <a:lnTo>
                    <a:pt x="364" y="1280"/>
                  </a:lnTo>
                  <a:lnTo>
                    <a:pt x="364" y="1280"/>
                  </a:lnTo>
                  <a:lnTo>
                    <a:pt x="372" y="1282"/>
                  </a:lnTo>
                  <a:lnTo>
                    <a:pt x="378" y="1286"/>
                  </a:lnTo>
                  <a:lnTo>
                    <a:pt x="384" y="1292"/>
                  </a:lnTo>
                  <a:lnTo>
                    <a:pt x="386" y="1302"/>
                  </a:lnTo>
                  <a:lnTo>
                    <a:pt x="386" y="1382"/>
                  </a:lnTo>
                  <a:close/>
                  <a:moveTo>
                    <a:pt x="586" y="1382"/>
                  </a:moveTo>
                  <a:lnTo>
                    <a:pt x="586" y="1382"/>
                  </a:lnTo>
                  <a:lnTo>
                    <a:pt x="584" y="1390"/>
                  </a:lnTo>
                  <a:lnTo>
                    <a:pt x="580" y="1396"/>
                  </a:lnTo>
                  <a:lnTo>
                    <a:pt x="572" y="1402"/>
                  </a:lnTo>
                  <a:lnTo>
                    <a:pt x="564" y="1404"/>
                  </a:lnTo>
                  <a:lnTo>
                    <a:pt x="522" y="1404"/>
                  </a:lnTo>
                  <a:lnTo>
                    <a:pt x="522" y="1404"/>
                  </a:lnTo>
                  <a:lnTo>
                    <a:pt x="514" y="1402"/>
                  </a:lnTo>
                  <a:lnTo>
                    <a:pt x="508" y="1396"/>
                  </a:lnTo>
                  <a:lnTo>
                    <a:pt x="502" y="1390"/>
                  </a:lnTo>
                  <a:lnTo>
                    <a:pt x="500" y="1382"/>
                  </a:lnTo>
                  <a:lnTo>
                    <a:pt x="500" y="1302"/>
                  </a:lnTo>
                  <a:lnTo>
                    <a:pt x="500" y="1302"/>
                  </a:lnTo>
                  <a:lnTo>
                    <a:pt x="502" y="1292"/>
                  </a:lnTo>
                  <a:lnTo>
                    <a:pt x="508" y="1286"/>
                  </a:lnTo>
                  <a:lnTo>
                    <a:pt x="514" y="1282"/>
                  </a:lnTo>
                  <a:lnTo>
                    <a:pt x="522" y="1280"/>
                  </a:lnTo>
                  <a:lnTo>
                    <a:pt x="564" y="1280"/>
                  </a:lnTo>
                  <a:lnTo>
                    <a:pt x="564" y="1280"/>
                  </a:lnTo>
                  <a:lnTo>
                    <a:pt x="572" y="1282"/>
                  </a:lnTo>
                  <a:lnTo>
                    <a:pt x="580" y="1286"/>
                  </a:lnTo>
                  <a:lnTo>
                    <a:pt x="584" y="1292"/>
                  </a:lnTo>
                  <a:lnTo>
                    <a:pt x="586" y="1302"/>
                  </a:lnTo>
                  <a:lnTo>
                    <a:pt x="586" y="1382"/>
                  </a:lnTo>
                  <a:close/>
                  <a:moveTo>
                    <a:pt x="786" y="1382"/>
                  </a:moveTo>
                  <a:lnTo>
                    <a:pt x="786" y="1382"/>
                  </a:lnTo>
                  <a:lnTo>
                    <a:pt x="784" y="1390"/>
                  </a:lnTo>
                  <a:lnTo>
                    <a:pt x="780" y="1396"/>
                  </a:lnTo>
                  <a:lnTo>
                    <a:pt x="772" y="1402"/>
                  </a:lnTo>
                  <a:lnTo>
                    <a:pt x="764" y="1404"/>
                  </a:lnTo>
                  <a:lnTo>
                    <a:pt x="724" y="1404"/>
                  </a:lnTo>
                  <a:lnTo>
                    <a:pt x="724" y="1404"/>
                  </a:lnTo>
                  <a:lnTo>
                    <a:pt x="714" y="1402"/>
                  </a:lnTo>
                  <a:lnTo>
                    <a:pt x="708" y="1396"/>
                  </a:lnTo>
                  <a:lnTo>
                    <a:pt x="704" y="1390"/>
                  </a:lnTo>
                  <a:lnTo>
                    <a:pt x="702" y="1382"/>
                  </a:lnTo>
                  <a:lnTo>
                    <a:pt x="702" y="1302"/>
                  </a:lnTo>
                  <a:lnTo>
                    <a:pt x="702" y="1302"/>
                  </a:lnTo>
                  <a:lnTo>
                    <a:pt x="704" y="1292"/>
                  </a:lnTo>
                  <a:lnTo>
                    <a:pt x="708" y="1286"/>
                  </a:lnTo>
                  <a:lnTo>
                    <a:pt x="714" y="1282"/>
                  </a:lnTo>
                  <a:lnTo>
                    <a:pt x="724" y="1280"/>
                  </a:lnTo>
                  <a:lnTo>
                    <a:pt x="764" y="1280"/>
                  </a:lnTo>
                  <a:lnTo>
                    <a:pt x="764" y="1280"/>
                  </a:lnTo>
                  <a:lnTo>
                    <a:pt x="772" y="1282"/>
                  </a:lnTo>
                  <a:lnTo>
                    <a:pt x="780" y="1286"/>
                  </a:lnTo>
                  <a:lnTo>
                    <a:pt x="784" y="1292"/>
                  </a:lnTo>
                  <a:lnTo>
                    <a:pt x="786" y="1302"/>
                  </a:lnTo>
                  <a:lnTo>
                    <a:pt x="786" y="1382"/>
                  </a:lnTo>
                  <a:close/>
                  <a:moveTo>
                    <a:pt x="986" y="1382"/>
                  </a:moveTo>
                  <a:lnTo>
                    <a:pt x="986" y="1382"/>
                  </a:lnTo>
                  <a:lnTo>
                    <a:pt x="984" y="1390"/>
                  </a:lnTo>
                  <a:lnTo>
                    <a:pt x="980" y="1396"/>
                  </a:lnTo>
                  <a:lnTo>
                    <a:pt x="974" y="1402"/>
                  </a:lnTo>
                  <a:lnTo>
                    <a:pt x="966" y="1404"/>
                  </a:lnTo>
                  <a:lnTo>
                    <a:pt x="924" y="1404"/>
                  </a:lnTo>
                  <a:lnTo>
                    <a:pt x="924" y="1404"/>
                  </a:lnTo>
                  <a:lnTo>
                    <a:pt x="916" y="1402"/>
                  </a:lnTo>
                  <a:lnTo>
                    <a:pt x="908" y="1396"/>
                  </a:lnTo>
                  <a:lnTo>
                    <a:pt x="904" y="1390"/>
                  </a:lnTo>
                  <a:lnTo>
                    <a:pt x="902" y="1382"/>
                  </a:lnTo>
                  <a:lnTo>
                    <a:pt x="902" y="1302"/>
                  </a:lnTo>
                  <a:lnTo>
                    <a:pt x="902" y="1302"/>
                  </a:lnTo>
                  <a:lnTo>
                    <a:pt x="904" y="1292"/>
                  </a:lnTo>
                  <a:lnTo>
                    <a:pt x="908" y="1286"/>
                  </a:lnTo>
                  <a:lnTo>
                    <a:pt x="916" y="1282"/>
                  </a:lnTo>
                  <a:lnTo>
                    <a:pt x="924" y="1280"/>
                  </a:lnTo>
                  <a:lnTo>
                    <a:pt x="966" y="1280"/>
                  </a:lnTo>
                  <a:lnTo>
                    <a:pt x="966" y="1280"/>
                  </a:lnTo>
                  <a:lnTo>
                    <a:pt x="974" y="1282"/>
                  </a:lnTo>
                  <a:lnTo>
                    <a:pt x="980" y="1286"/>
                  </a:lnTo>
                  <a:lnTo>
                    <a:pt x="984" y="1292"/>
                  </a:lnTo>
                  <a:lnTo>
                    <a:pt x="986" y="1302"/>
                  </a:lnTo>
                  <a:lnTo>
                    <a:pt x="986" y="1382"/>
                  </a:lnTo>
                  <a:close/>
                  <a:moveTo>
                    <a:pt x="1188" y="1382"/>
                  </a:moveTo>
                  <a:lnTo>
                    <a:pt x="1188" y="1382"/>
                  </a:lnTo>
                  <a:lnTo>
                    <a:pt x="1186" y="1390"/>
                  </a:lnTo>
                  <a:lnTo>
                    <a:pt x="1180" y="1396"/>
                  </a:lnTo>
                  <a:lnTo>
                    <a:pt x="1174" y="1402"/>
                  </a:lnTo>
                  <a:lnTo>
                    <a:pt x="1166" y="1404"/>
                  </a:lnTo>
                  <a:lnTo>
                    <a:pt x="1124" y="1404"/>
                  </a:lnTo>
                  <a:lnTo>
                    <a:pt x="1124" y="1404"/>
                  </a:lnTo>
                  <a:lnTo>
                    <a:pt x="1116" y="1402"/>
                  </a:lnTo>
                  <a:lnTo>
                    <a:pt x="1108" y="1396"/>
                  </a:lnTo>
                  <a:lnTo>
                    <a:pt x="1104" y="1390"/>
                  </a:lnTo>
                  <a:lnTo>
                    <a:pt x="1102" y="1382"/>
                  </a:lnTo>
                  <a:lnTo>
                    <a:pt x="1102" y="1302"/>
                  </a:lnTo>
                  <a:lnTo>
                    <a:pt x="1102" y="1302"/>
                  </a:lnTo>
                  <a:lnTo>
                    <a:pt x="1104" y="1292"/>
                  </a:lnTo>
                  <a:lnTo>
                    <a:pt x="1108" y="1286"/>
                  </a:lnTo>
                  <a:lnTo>
                    <a:pt x="1116" y="1282"/>
                  </a:lnTo>
                  <a:lnTo>
                    <a:pt x="1124" y="1280"/>
                  </a:lnTo>
                  <a:lnTo>
                    <a:pt x="1166" y="1280"/>
                  </a:lnTo>
                  <a:lnTo>
                    <a:pt x="1166" y="1280"/>
                  </a:lnTo>
                  <a:lnTo>
                    <a:pt x="1174" y="1282"/>
                  </a:lnTo>
                  <a:lnTo>
                    <a:pt x="1180" y="1286"/>
                  </a:lnTo>
                  <a:lnTo>
                    <a:pt x="1186" y="1292"/>
                  </a:lnTo>
                  <a:lnTo>
                    <a:pt x="1188" y="1302"/>
                  </a:lnTo>
                  <a:lnTo>
                    <a:pt x="1188" y="1382"/>
                  </a:lnTo>
                  <a:close/>
                  <a:moveTo>
                    <a:pt x="1388" y="1382"/>
                  </a:moveTo>
                  <a:lnTo>
                    <a:pt x="1388" y="1382"/>
                  </a:lnTo>
                  <a:lnTo>
                    <a:pt x="1386" y="1390"/>
                  </a:lnTo>
                  <a:lnTo>
                    <a:pt x="1382" y="1396"/>
                  </a:lnTo>
                  <a:lnTo>
                    <a:pt x="1374" y="1402"/>
                  </a:lnTo>
                  <a:lnTo>
                    <a:pt x="1366" y="1404"/>
                  </a:lnTo>
                  <a:lnTo>
                    <a:pt x="1324" y="1404"/>
                  </a:lnTo>
                  <a:lnTo>
                    <a:pt x="1324" y="1404"/>
                  </a:lnTo>
                  <a:lnTo>
                    <a:pt x="1316" y="1402"/>
                  </a:lnTo>
                  <a:lnTo>
                    <a:pt x="1310" y="1396"/>
                  </a:lnTo>
                  <a:lnTo>
                    <a:pt x="1304" y="1390"/>
                  </a:lnTo>
                  <a:lnTo>
                    <a:pt x="1302" y="1382"/>
                  </a:lnTo>
                  <a:lnTo>
                    <a:pt x="1302" y="1302"/>
                  </a:lnTo>
                  <a:lnTo>
                    <a:pt x="1302" y="1302"/>
                  </a:lnTo>
                  <a:lnTo>
                    <a:pt x="1304" y="1292"/>
                  </a:lnTo>
                  <a:lnTo>
                    <a:pt x="1310" y="1286"/>
                  </a:lnTo>
                  <a:lnTo>
                    <a:pt x="1316" y="1282"/>
                  </a:lnTo>
                  <a:lnTo>
                    <a:pt x="1324" y="1280"/>
                  </a:lnTo>
                  <a:lnTo>
                    <a:pt x="1366" y="1280"/>
                  </a:lnTo>
                  <a:lnTo>
                    <a:pt x="1366" y="1280"/>
                  </a:lnTo>
                  <a:lnTo>
                    <a:pt x="1374" y="1282"/>
                  </a:lnTo>
                  <a:lnTo>
                    <a:pt x="1382" y="1286"/>
                  </a:lnTo>
                  <a:lnTo>
                    <a:pt x="1386" y="1292"/>
                  </a:lnTo>
                  <a:lnTo>
                    <a:pt x="1388" y="1302"/>
                  </a:lnTo>
                  <a:lnTo>
                    <a:pt x="1388" y="1382"/>
                  </a:lnTo>
                  <a:close/>
                  <a:moveTo>
                    <a:pt x="1588" y="1382"/>
                  </a:moveTo>
                  <a:lnTo>
                    <a:pt x="1588" y="1382"/>
                  </a:lnTo>
                  <a:lnTo>
                    <a:pt x="1586" y="1390"/>
                  </a:lnTo>
                  <a:lnTo>
                    <a:pt x="1582" y="1396"/>
                  </a:lnTo>
                  <a:lnTo>
                    <a:pt x="1574" y="1402"/>
                  </a:lnTo>
                  <a:lnTo>
                    <a:pt x="1566" y="1404"/>
                  </a:lnTo>
                  <a:lnTo>
                    <a:pt x="1526" y="1404"/>
                  </a:lnTo>
                  <a:lnTo>
                    <a:pt x="1526" y="1404"/>
                  </a:lnTo>
                  <a:lnTo>
                    <a:pt x="1516" y="1402"/>
                  </a:lnTo>
                  <a:lnTo>
                    <a:pt x="1510" y="1396"/>
                  </a:lnTo>
                  <a:lnTo>
                    <a:pt x="1506" y="1390"/>
                  </a:lnTo>
                  <a:lnTo>
                    <a:pt x="1504" y="1382"/>
                  </a:lnTo>
                  <a:lnTo>
                    <a:pt x="1504" y="1302"/>
                  </a:lnTo>
                  <a:lnTo>
                    <a:pt x="1504" y="1302"/>
                  </a:lnTo>
                  <a:lnTo>
                    <a:pt x="1506" y="1292"/>
                  </a:lnTo>
                  <a:lnTo>
                    <a:pt x="1510" y="1286"/>
                  </a:lnTo>
                  <a:lnTo>
                    <a:pt x="1516" y="1282"/>
                  </a:lnTo>
                  <a:lnTo>
                    <a:pt x="1526" y="1280"/>
                  </a:lnTo>
                  <a:lnTo>
                    <a:pt x="1566" y="1280"/>
                  </a:lnTo>
                  <a:lnTo>
                    <a:pt x="1566" y="1280"/>
                  </a:lnTo>
                  <a:lnTo>
                    <a:pt x="1574" y="1282"/>
                  </a:lnTo>
                  <a:lnTo>
                    <a:pt x="1582" y="1286"/>
                  </a:lnTo>
                  <a:lnTo>
                    <a:pt x="1586" y="1292"/>
                  </a:lnTo>
                  <a:lnTo>
                    <a:pt x="1588" y="1302"/>
                  </a:lnTo>
                  <a:lnTo>
                    <a:pt x="1588" y="1382"/>
                  </a:lnTo>
                  <a:close/>
                  <a:moveTo>
                    <a:pt x="1600" y="1246"/>
                  </a:moveTo>
                  <a:lnTo>
                    <a:pt x="1600" y="1258"/>
                  </a:lnTo>
                  <a:lnTo>
                    <a:pt x="1600" y="1258"/>
                  </a:lnTo>
                  <a:lnTo>
                    <a:pt x="1598" y="1262"/>
                  </a:lnTo>
                  <a:lnTo>
                    <a:pt x="1596" y="1264"/>
                  </a:lnTo>
                  <a:lnTo>
                    <a:pt x="1594" y="1266"/>
                  </a:lnTo>
                  <a:lnTo>
                    <a:pt x="1590" y="1268"/>
                  </a:lnTo>
                  <a:lnTo>
                    <a:pt x="84" y="1268"/>
                  </a:lnTo>
                  <a:lnTo>
                    <a:pt x="84" y="1268"/>
                  </a:lnTo>
                  <a:lnTo>
                    <a:pt x="80" y="1266"/>
                  </a:lnTo>
                  <a:lnTo>
                    <a:pt x="78" y="1264"/>
                  </a:lnTo>
                  <a:lnTo>
                    <a:pt x="76" y="1262"/>
                  </a:lnTo>
                  <a:lnTo>
                    <a:pt x="74" y="1258"/>
                  </a:lnTo>
                  <a:lnTo>
                    <a:pt x="74" y="1246"/>
                  </a:lnTo>
                  <a:lnTo>
                    <a:pt x="74" y="234"/>
                  </a:lnTo>
                  <a:lnTo>
                    <a:pt x="74" y="234"/>
                  </a:lnTo>
                  <a:lnTo>
                    <a:pt x="74" y="234"/>
                  </a:lnTo>
                  <a:lnTo>
                    <a:pt x="76" y="230"/>
                  </a:lnTo>
                  <a:lnTo>
                    <a:pt x="76" y="228"/>
                  </a:lnTo>
                  <a:lnTo>
                    <a:pt x="76" y="228"/>
                  </a:lnTo>
                  <a:lnTo>
                    <a:pt x="80" y="226"/>
                  </a:lnTo>
                  <a:lnTo>
                    <a:pt x="84" y="224"/>
                  </a:lnTo>
                  <a:lnTo>
                    <a:pt x="1590" y="224"/>
                  </a:lnTo>
                  <a:lnTo>
                    <a:pt x="1590" y="224"/>
                  </a:lnTo>
                  <a:lnTo>
                    <a:pt x="1594" y="226"/>
                  </a:lnTo>
                  <a:lnTo>
                    <a:pt x="1596" y="228"/>
                  </a:lnTo>
                  <a:lnTo>
                    <a:pt x="1596" y="228"/>
                  </a:lnTo>
                  <a:lnTo>
                    <a:pt x="1598" y="230"/>
                  </a:lnTo>
                  <a:lnTo>
                    <a:pt x="1600" y="234"/>
                  </a:lnTo>
                  <a:lnTo>
                    <a:pt x="1600" y="234"/>
                  </a:lnTo>
                  <a:lnTo>
                    <a:pt x="1600" y="124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570" name="Freeform 1014"/>
            <p:cNvSpPr>
              <a:spLocks/>
            </p:cNvSpPr>
            <p:nvPr/>
          </p:nvSpPr>
          <p:spPr bwMode="auto">
            <a:xfrm>
              <a:off x="9155113" y="-1773238"/>
              <a:ext cx="12700" cy="19050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8" y="12"/>
                </a:cxn>
                <a:cxn ang="0">
                  <a:pos x="4" y="0"/>
                </a:cxn>
                <a:cxn ang="0">
                  <a:pos x="0" y="12"/>
                </a:cxn>
              </a:cxnLst>
              <a:rect l="0" t="0" r="r" b="b"/>
              <a:pathLst>
                <a:path w="8" h="12">
                  <a:moveTo>
                    <a:pt x="0" y="12"/>
                  </a:moveTo>
                  <a:lnTo>
                    <a:pt x="8" y="12"/>
                  </a:lnTo>
                  <a:lnTo>
                    <a:pt x="4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21212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571" name="Freeform 1015"/>
            <p:cNvSpPr>
              <a:spLocks/>
            </p:cNvSpPr>
            <p:nvPr/>
          </p:nvSpPr>
          <p:spPr bwMode="auto">
            <a:xfrm>
              <a:off x="9075738" y="-1738313"/>
              <a:ext cx="50800" cy="28575"/>
            </a:xfrm>
            <a:custGeom>
              <a:avLst/>
              <a:gdLst/>
              <a:ahLst/>
              <a:cxnLst>
                <a:cxn ang="0">
                  <a:pos x="4" y="16"/>
                </a:cxn>
                <a:cxn ang="0">
                  <a:pos x="32" y="8"/>
                </a:cxn>
                <a:cxn ang="0">
                  <a:pos x="4" y="2"/>
                </a:cxn>
                <a:cxn ang="0">
                  <a:pos x="0" y="0"/>
                </a:cxn>
                <a:cxn ang="0">
                  <a:pos x="0" y="18"/>
                </a:cxn>
                <a:cxn ang="0">
                  <a:pos x="4" y="16"/>
                </a:cxn>
              </a:cxnLst>
              <a:rect l="0" t="0" r="r" b="b"/>
              <a:pathLst>
                <a:path w="32" h="18">
                  <a:moveTo>
                    <a:pt x="4" y="16"/>
                  </a:moveTo>
                  <a:lnTo>
                    <a:pt x="32" y="8"/>
                  </a:lnTo>
                  <a:lnTo>
                    <a:pt x="4" y="2"/>
                  </a:lnTo>
                  <a:lnTo>
                    <a:pt x="0" y="0"/>
                  </a:lnTo>
                  <a:lnTo>
                    <a:pt x="0" y="18"/>
                  </a:lnTo>
                  <a:lnTo>
                    <a:pt x="4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572" name="Freeform 1016"/>
            <p:cNvSpPr>
              <a:spLocks/>
            </p:cNvSpPr>
            <p:nvPr/>
          </p:nvSpPr>
          <p:spPr bwMode="auto">
            <a:xfrm>
              <a:off x="9104313" y="-1782763"/>
              <a:ext cx="31750" cy="44450"/>
            </a:xfrm>
            <a:custGeom>
              <a:avLst/>
              <a:gdLst/>
              <a:ahLst/>
              <a:cxnLst>
                <a:cxn ang="0">
                  <a:pos x="14" y="20"/>
                </a:cxn>
                <a:cxn ang="0">
                  <a:pos x="14" y="20"/>
                </a:cxn>
                <a:cxn ang="0">
                  <a:pos x="16" y="16"/>
                </a:cxn>
                <a:cxn ang="0">
                  <a:pos x="16" y="16"/>
                </a:cxn>
                <a:cxn ang="0">
                  <a:pos x="18" y="12"/>
                </a:cxn>
                <a:cxn ang="0">
                  <a:pos x="18" y="12"/>
                </a:cxn>
                <a:cxn ang="0">
                  <a:pos x="20" y="8"/>
                </a:cxn>
                <a:cxn ang="0">
                  <a:pos x="20" y="8"/>
                </a:cxn>
                <a:cxn ang="0">
                  <a:pos x="18" y="4"/>
                </a:cxn>
                <a:cxn ang="0">
                  <a:pos x="18" y="2"/>
                </a:cxn>
                <a:cxn ang="0">
                  <a:pos x="18" y="2"/>
                </a:cxn>
                <a:cxn ang="0">
                  <a:pos x="1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2" y="4"/>
                </a:cxn>
                <a:cxn ang="0">
                  <a:pos x="2" y="8"/>
                </a:cxn>
                <a:cxn ang="0">
                  <a:pos x="6" y="10"/>
                </a:cxn>
                <a:cxn ang="0">
                  <a:pos x="6" y="10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4" y="6"/>
                </a:cxn>
                <a:cxn ang="0">
                  <a:pos x="14" y="6"/>
                </a:cxn>
                <a:cxn ang="0">
                  <a:pos x="14" y="8"/>
                </a:cxn>
                <a:cxn ang="0">
                  <a:pos x="14" y="8"/>
                </a:cxn>
                <a:cxn ang="0">
                  <a:pos x="12" y="12"/>
                </a:cxn>
                <a:cxn ang="0">
                  <a:pos x="12" y="1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2" y="24"/>
                </a:cxn>
                <a:cxn ang="0">
                  <a:pos x="2" y="24"/>
                </a:cxn>
                <a:cxn ang="0">
                  <a:pos x="0" y="28"/>
                </a:cxn>
                <a:cxn ang="0">
                  <a:pos x="20" y="28"/>
                </a:cxn>
                <a:cxn ang="0">
                  <a:pos x="20" y="24"/>
                </a:cxn>
                <a:cxn ang="0">
                  <a:pos x="8" y="24"/>
                </a:cxn>
                <a:cxn ang="0">
                  <a:pos x="8" y="24"/>
                </a:cxn>
                <a:cxn ang="0">
                  <a:pos x="10" y="22"/>
                </a:cxn>
                <a:cxn ang="0">
                  <a:pos x="10" y="22"/>
                </a:cxn>
                <a:cxn ang="0">
                  <a:pos x="14" y="20"/>
                </a:cxn>
                <a:cxn ang="0">
                  <a:pos x="14" y="20"/>
                </a:cxn>
              </a:cxnLst>
              <a:rect l="0" t="0" r="r" b="b"/>
              <a:pathLst>
                <a:path w="20" h="28">
                  <a:moveTo>
                    <a:pt x="14" y="20"/>
                  </a:moveTo>
                  <a:lnTo>
                    <a:pt x="14" y="20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18" y="4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2" y="4"/>
                  </a:lnTo>
                  <a:lnTo>
                    <a:pt x="2" y="8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8" y="6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0" y="28"/>
                  </a:lnTo>
                  <a:lnTo>
                    <a:pt x="20" y="28"/>
                  </a:lnTo>
                  <a:lnTo>
                    <a:pt x="20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0" y="22"/>
                  </a:lnTo>
                  <a:lnTo>
                    <a:pt x="10" y="22"/>
                  </a:lnTo>
                  <a:lnTo>
                    <a:pt x="14" y="20"/>
                  </a:lnTo>
                  <a:lnTo>
                    <a:pt x="14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573" name="Freeform 1017"/>
            <p:cNvSpPr>
              <a:spLocks noEditPoints="1"/>
            </p:cNvSpPr>
            <p:nvPr/>
          </p:nvSpPr>
          <p:spPr bwMode="auto">
            <a:xfrm>
              <a:off x="9139238" y="-1782763"/>
              <a:ext cx="44450" cy="44450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0" y="28"/>
                </a:cxn>
                <a:cxn ang="0">
                  <a:pos x="6" y="28"/>
                </a:cxn>
                <a:cxn ang="0">
                  <a:pos x="8" y="22"/>
                </a:cxn>
                <a:cxn ang="0">
                  <a:pos x="18" y="22"/>
                </a:cxn>
                <a:cxn ang="0">
                  <a:pos x="22" y="28"/>
                </a:cxn>
                <a:cxn ang="0">
                  <a:pos x="28" y="28"/>
                </a:cxn>
                <a:cxn ang="0">
                  <a:pos x="16" y="0"/>
                </a:cxn>
                <a:cxn ang="0">
                  <a:pos x="10" y="0"/>
                </a:cxn>
                <a:cxn ang="0">
                  <a:pos x="10" y="18"/>
                </a:cxn>
                <a:cxn ang="0">
                  <a:pos x="14" y="6"/>
                </a:cxn>
                <a:cxn ang="0">
                  <a:pos x="18" y="18"/>
                </a:cxn>
                <a:cxn ang="0">
                  <a:pos x="10" y="18"/>
                </a:cxn>
              </a:cxnLst>
              <a:rect l="0" t="0" r="r" b="b"/>
              <a:pathLst>
                <a:path w="28" h="28">
                  <a:moveTo>
                    <a:pt x="10" y="0"/>
                  </a:moveTo>
                  <a:lnTo>
                    <a:pt x="0" y="28"/>
                  </a:lnTo>
                  <a:lnTo>
                    <a:pt x="6" y="28"/>
                  </a:lnTo>
                  <a:lnTo>
                    <a:pt x="8" y="22"/>
                  </a:lnTo>
                  <a:lnTo>
                    <a:pt x="18" y="22"/>
                  </a:lnTo>
                  <a:lnTo>
                    <a:pt x="22" y="28"/>
                  </a:lnTo>
                  <a:lnTo>
                    <a:pt x="28" y="28"/>
                  </a:lnTo>
                  <a:lnTo>
                    <a:pt x="16" y="0"/>
                  </a:lnTo>
                  <a:lnTo>
                    <a:pt x="10" y="0"/>
                  </a:lnTo>
                  <a:close/>
                  <a:moveTo>
                    <a:pt x="10" y="18"/>
                  </a:moveTo>
                  <a:lnTo>
                    <a:pt x="14" y="6"/>
                  </a:lnTo>
                  <a:lnTo>
                    <a:pt x="18" y="18"/>
                  </a:lnTo>
                  <a:lnTo>
                    <a:pt x="10" y="1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574" name="Freeform 1018"/>
            <p:cNvSpPr>
              <a:spLocks/>
            </p:cNvSpPr>
            <p:nvPr/>
          </p:nvSpPr>
          <p:spPr bwMode="auto">
            <a:xfrm>
              <a:off x="10679113" y="-1747838"/>
              <a:ext cx="82550" cy="47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"/>
                </a:cxn>
                <a:cxn ang="0">
                  <a:pos x="0" y="30"/>
                </a:cxn>
                <a:cxn ang="0">
                  <a:pos x="26" y="22"/>
                </a:cxn>
                <a:cxn ang="0">
                  <a:pos x="52" y="14"/>
                </a:cxn>
                <a:cxn ang="0">
                  <a:pos x="26" y="8"/>
                </a:cxn>
                <a:cxn ang="0">
                  <a:pos x="0" y="0"/>
                </a:cxn>
              </a:cxnLst>
              <a:rect l="0" t="0" r="r" b="b"/>
              <a:pathLst>
                <a:path w="52" h="30">
                  <a:moveTo>
                    <a:pt x="0" y="0"/>
                  </a:moveTo>
                  <a:lnTo>
                    <a:pt x="0" y="14"/>
                  </a:lnTo>
                  <a:lnTo>
                    <a:pt x="0" y="30"/>
                  </a:lnTo>
                  <a:lnTo>
                    <a:pt x="26" y="22"/>
                  </a:lnTo>
                  <a:lnTo>
                    <a:pt x="52" y="14"/>
                  </a:lnTo>
                  <a:lnTo>
                    <a:pt x="26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575" name="Freeform 1019"/>
            <p:cNvSpPr>
              <a:spLocks/>
            </p:cNvSpPr>
            <p:nvPr/>
          </p:nvSpPr>
          <p:spPr bwMode="auto">
            <a:xfrm>
              <a:off x="10742613" y="-1782763"/>
              <a:ext cx="31750" cy="47625"/>
            </a:xfrm>
            <a:custGeom>
              <a:avLst/>
              <a:gdLst/>
              <a:ahLst/>
              <a:cxnLst>
                <a:cxn ang="0">
                  <a:pos x="14" y="14"/>
                </a:cxn>
                <a:cxn ang="0">
                  <a:pos x="14" y="14"/>
                </a:cxn>
                <a:cxn ang="0">
                  <a:pos x="18" y="10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6" y="2"/>
                </a:cxn>
                <a:cxn ang="0">
                  <a:pos x="16" y="2"/>
                </a:cxn>
                <a:cxn ang="0">
                  <a:pos x="1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2" y="8"/>
                </a:cxn>
                <a:cxn ang="0">
                  <a:pos x="6" y="8"/>
                </a:cxn>
                <a:cxn ang="0">
                  <a:pos x="6" y="8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2" y="8"/>
                </a:cxn>
                <a:cxn ang="0">
                  <a:pos x="12" y="8"/>
                </a:cxn>
                <a:cxn ang="0">
                  <a:pos x="12" y="10"/>
                </a:cxn>
                <a:cxn ang="0">
                  <a:pos x="12" y="10"/>
                </a:cxn>
                <a:cxn ang="0">
                  <a:pos x="8" y="1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0" y="16"/>
                </a:cxn>
                <a:cxn ang="0">
                  <a:pos x="10" y="16"/>
                </a:cxn>
                <a:cxn ang="0">
                  <a:pos x="12" y="16"/>
                </a:cxn>
                <a:cxn ang="0">
                  <a:pos x="12" y="16"/>
                </a:cxn>
                <a:cxn ang="0">
                  <a:pos x="14" y="20"/>
                </a:cxn>
                <a:cxn ang="0">
                  <a:pos x="14" y="20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0" y="24"/>
                </a:cxn>
                <a:cxn ang="0">
                  <a:pos x="10" y="24"/>
                </a:cxn>
                <a:cxn ang="0">
                  <a:pos x="8" y="24"/>
                </a:cxn>
                <a:cxn ang="0">
                  <a:pos x="8" y="24"/>
                </a:cxn>
                <a:cxn ang="0">
                  <a:pos x="6" y="20"/>
                </a:cxn>
                <a:cxn ang="0">
                  <a:pos x="0" y="22"/>
                </a:cxn>
                <a:cxn ang="0">
                  <a:pos x="0" y="22"/>
                </a:cxn>
                <a:cxn ang="0">
                  <a:pos x="2" y="24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6" y="28"/>
                </a:cxn>
                <a:cxn ang="0">
                  <a:pos x="10" y="30"/>
                </a:cxn>
                <a:cxn ang="0">
                  <a:pos x="10" y="30"/>
                </a:cxn>
                <a:cxn ang="0">
                  <a:pos x="14" y="28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8" y="24"/>
                </a:cxn>
                <a:cxn ang="0">
                  <a:pos x="20" y="20"/>
                </a:cxn>
                <a:cxn ang="0">
                  <a:pos x="20" y="20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4" y="14"/>
                </a:cxn>
                <a:cxn ang="0">
                  <a:pos x="14" y="14"/>
                </a:cxn>
              </a:cxnLst>
              <a:rect l="0" t="0" r="r" b="b"/>
              <a:pathLst>
                <a:path w="20" h="30">
                  <a:moveTo>
                    <a:pt x="14" y="14"/>
                  </a:moveTo>
                  <a:lnTo>
                    <a:pt x="14" y="14"/>
                  </a:lnTo>
                  <a:lnTo>
                    <a:pt x="18" y="10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8" y="6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8" y="1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6" y="20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2" y="24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6" y="28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4" y="28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8" y="24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4" y="14"/>
                  </a:lnTo>
                  <a:lnTo>
                    <a:pt x="14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576" name="Freeform 1020"/>
            <p:cNvSpPr>
              <a:spLocks/>
            </p:cNvSpPr>
            <p:nvPr/>
          </p:nvSpPr>
          <p:spPr bwMode="auto">
            <a:xfrm>
              <a:off x="9917113" y="-1782763"/>
              <a:ext cx="38100" cy="69850"/>
            </a:xfrm>
            <a:custGeom>
              <a:avLst/>
              <a:gdLst/>
              <a:ahLst/>
              <a:cxnLst>
                <a:cxn ang="0">
                  <a:pos x="20" y="20"/>
                </a:cxn>
                <a:cxn ang="0">
                  <a:pos x="22" y="16"/>
                </a:cxn>
                <a:cxn ang="0">
                  <a:pos x="24" y="12"/>
                </a:cxn>
                <a:cxn ang="0">
                  <a:pos x="20" y="4"/>
                </a:cxn>
                <a:cxn ang="0">
                  <a:pos x="18" y="2"/>
                </a:cxn>
                <a:cxn ang="0">
                  <a:pos x="10" y="0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14"/>
                </a:cxn>
                <a:cxn ang="0">
                  <a:pos x="10" y="10"/>
                </a:cxn>
                <a:cxn ang="0">
                  <a:pos x="10" y="8"/>
                </a:cxn>
                <a:cxn ang="0">
                  <a:pos x="12" y="6"/>
                </a:cxn>
                <a:cxn ang="0">
                  <a:pos x="14" y="8"/>
                </a:cxn>
                <a:cxn ang="0">
                  <a:pos x="14" y="10"/>
                </a:cxn>
                <a:cxn ang="0">
                  <a:pos x="14" y="12"/>
                </a:cxn>
                <a:cxn ang="0">
                  <a:pos x="14" y="16"/>
                </a:cxn>
                <a:cxn ang="0">
                  <a:pos x="12" y="16"/>
                </a:cxn>
                <a:cxn ang="0">
                  <a:pos x="8" y="24"/>
                </a:cxn>
                <a:cxn ang="0">
                  <a:pos x="12" y="24"/>
                </a:cxn>
                <a:cxn ang="0">
                  <a:pos x="14" y="26"/>
                </a:cxn>
                <a:cxn ang="0">
                  <a:pos x="14" y="28"/>
                </a:cxn>
                <a:cxn ang="0">
                  <a:pos x="14" y="32"/>
                </a:cxn>
                <a:cxn ang="0">
                  <a:pos x="14" y="36"/>
                </a:cxn>
                <a:cxn ang="0">
                  <a:pos x="12" y="38"/>
                </a:cxn>
                <a:cxn ang="0">
                  <a:pos x="10" y="36"/>
                </a:cxn>
                <a:cxn ang="0">
                  <a:pos x="10" y="26"/>
                </a:cxn>
                <a:cxn ang="0">
                  <a:pos x="0" y="30"/>
                </a:cxn>
                <a:cxn ang="0">
                  <a:pos x="0" y="38"/>
                </a:cxn>
                <a:cxn ang="0">
                  <a:pos x="4" y="42"/>
                </a:cxn>
                <a:cxn ang="0">
                  <a:pos x="12" y="44"/>
                </a:cxn>
                <a:cxn ang="0">
                  <a:pos x="18" y="42"/>
                </a:cxn>
                <a:cxn ang="0">
                  <a:pos x="22" y="38"/>
                </a:cxn>
                <a:cxn ang="0">
                  <a:pos x="24" y="30"/>
                </a:cxn>
                <a:cxn ang="0">
                  <a:pos x="22" y="22"/>
                </a:cxn>
                <a:cxn ang="0">
                  <a:pos x="20" y="20"/>
                </a:cxn>
              </a:cxnLst>
              <a:rect l="0" t="0" r="r" b="b"/>
              <a:pathLst>
                <a:path w="24" h="44">
                  <a:moveTo>
                    <a:pt x="20" y="20"/>
                  </a:moveTo>
                  <a:lnTo>
                    <a:pt x="20" y="20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2" y="6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18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10" y="14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4" y="10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8" y="18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4" y="26"/>
                  </a:lnTo>
                  <a:lnTo>
                    <a:pt x="14" y="26"/>
                  </a:lnTo>
                  <a:lnTo>
                    <a:pt x="14" y="28"/>
                  </a:lnTo>
                  <a:lnTo>
                    <a:pt x="14" y="32"/>
                  </a:lnTo>
                  <a:lnTo>
                    <a:pt x="14" y="32"/>
                  </a:lnTo>
                  <a:lnTo>
                    <a:pt x="14" y="36"/>
                  </a:lnTo>
                  <a:lnTo>
                    <a:pt x="14" y="36"/>
                  </a:lnTo>
                  <a:lnTo>
                    <a:pt x="12" y="38"/>
                  </a:lnTo>
                  <a:lnTo>
                    <a:pt x="12" y="38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4"/>
                  </a:lnTo>
                  <a:lnTo>
                    <a:pt x="10" y="26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8" y="42"/>
                  </a:lnTo>
                  <a:lnTo>
                    <a:pt x="18" y="42"/>
                  </a:lnTo>
                  <a:lnTo>
                    <a:pt x="22" y="38"/>
                  </a:lnTo>
                  <a:lnTo>
                    <a:pt x="22" y="38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0" y="20"/>
                  </a:lnTo>
                  <a:lnTo>
                    <a:pt x="20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577" name="Freeform 1021"/>
            <p:cNvSpPr>
              <a:spLocks/>
            </p:cNvSpPr>
            <p:nvPr/>
          </p:nvSpPr>
          <p:spPr bwMode="auto">
            <a:xfrm>
              <a:off x="9237663" y="-1779588"/>
              <a:ext cx="92075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2" y="24"/>
                </a:cxn>
                <a:cxn ang="0">
                  <a:pos x="22" y="44"/>
                </a:cxn>
                <a:cxn ang="0">
                  <a:pos x="22" y="44"/>
                </a:cxn>
                <a:cxn ang="0">
                  <a:pos x="36" y="44"/>
                </a:cxn>
                <a:cxn ang="0">
                  <a:pos x="36" y="24"/>
                </a:cxn>
                <a:cxn ang="0">
                  <a:pos x="46" y="24"/>
                </a:cxn>
                <a:cxn ang="0">
                  <a:pos x="46" y="44"/>
                </a:cxn>
                <a:cxn ang="0">
                  <a:pos x="46" y="44"/>
                </a:cxn>
                <a:cxn ang="0">
                  <a:pos x="58" y="44"/>
                </a:cxn>
                <a:cxn ang="0">
                  <a:pos x="58" y="0"/>
                </a:cxn>
                <a:cxn ang="0">
                  <a:pos x="58" y="0"/>
                </a:cxn>
                <a:cxn ang="0">
                  <a:pos x="0" y="0"/>
                </a:cxn>
                <a:cxn ang="0">
                  <a:pos x="0" y="44"/>
                </a:cxn>
              </a:cxnLst>
              <a:rect l="0" t="0" r="r" b="b"/>
              <a:pathLst>
                <a:path w="58" h="44">
                  <a:moveTo>
                    <a:pt x="0" y="44"/>
                  </a:moveTo>
                  <a:lnTo>
                    <a:pt x="12" y="44"/>
                  </a:lnTo>
                  <a:lnTo>
                    <a:pt x="12" y="24"/>
                  </a:lnTo>
                  <a:lnTo>
                    <a:pt x="22" y="24"/>
                  </a:lnTo>
                  <a:lnTo>
                    <a:pt x="22" y="44"/>
                  </a:lnTo>
                  <a:lnTo>
                    <a:pt x="22" y="44"/>
                  </a:lnTo>
                  <a:lnTo>
                    <a:pt x="36" y="44"/>
                  </a:lnTo>
                  <a:lnTo>
                    <a:pt x="36" y="24"/>
                  </a:lnTo>
                  <a:lnTo>
                    <a:pt x="46" y="24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58" y="44"/>
                  </a:lnTo>
                  <a:lnTo>
                    <a:pt x="58" y="0"/>
                  </a:lnTo>
                  <a:lnTo>
                    <a:pt x="58" y="0"/>
                  </a:lnTo>
                  <a:lnTo>
                    <a:pt x="0" y="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578" name="Freeform 1022"/>
            <p:cNvSpPr>
              <a:spLocks/>
            </p:cNvSpPr>
            <p:nvPr/>
          </p:nvSpPr>
          <p:spPr bwMode="auto">
            <a:xfrm>
              <a:off x="9348788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579" name="Freeform 1023"/>
            <p:cNvSpPr>
              <a:spLocks/>
            </p:cNvSpPr>
            <p:nvPr/>
          </p:nvSpPr>
          <p:spPr bwMode="auto">
            <a:xfrm>
              <a:off x="9383713" y="-1779588"/>
              <a:ext cx="57150" cy="69850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14" y="24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36" y="44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24" y="0"/>
                </a:cxn>
                <a:cxn ang="0">
                  <a:pos x="24" y="24"/>
                </a:cxn>
              </a:cxnLst>
              <a:rect l="0" t="0" r="r" b="b"/>
              <a:pathLst>
                <a:path w="36" h="44">
                  <a:moveTo>
                    <a:pt x="24" y="24"/>
                  </a:moveTo>
                  <a:lnTo>
                    <a:pt x="14" y="24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36" y="44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24" y="0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580" name="Freeform 1024"/>
            <p:cNvSpPr>
              <a:spLocks/>
            </p:cNvSpPr>
            <p:nvPr/>
          </p:nvSpPr>
          <p:spPr bwMode="auto">
            <a:xfrm>
              <a:off x="9459913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581" name="Freeform 1025"/>
            <p:cNvSpPr>
              <a:spLocks/>
            </p:cNvSpPr>
            <p:nvPr/>
          </p:nvSpPr>
          <p:spPr bwMode="auto">
            <a:xfrm>
              <a:off x="9513888" y="-1779588"/>
              <a:ext cx="76200" cy="69850"/>
            </a:xfrm>
            <a:custGeom>
              <a:avLst/>
              <a:gdLst/>
              <a:ahLst/>
              <a:cxnLst>
                <a:cxn ang="0">
                  <a:pos x="36" y="24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12" y="24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0" y="44"/>
                </a:cxn>
                <a:cxn ang="0">
                  <a:pos x="14" y="44"/>
                </a:cxn>
                <a:cxn ang="0">
                  <a:pos x="14" y="44"/>
                </a:cxn>
                <a:cxn ang="0">
                  <a:pos x="14" y="24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4" y="44"/>
                </a:cxn>
                <a:cxn ang="0">
                  <a:pos x="24" y="44"/>
                </a:cxn>
                <a:cxn ang="0">
                  <a:pos x="36" y="44"/>
                </a:cxn>
                <a:cxn ang="0">
                  <a:pos x="36" y="44"/>
                </a:cxn>
                <a:cxn ang="0">
                  <a:pos x="36" y="24"/>
                </a:cxn>
                <a:cxn ang="0">
                  <a:pos x="48" y="24"/>
                </a:cxn>
                <a:cxn ang="0">
                  <a:pos x="48" y="24"/>
                </a:cxn>
                <a:cxn ang="0">
                  <a:pos x="48" y="0"/>
                </a:cxn>
                <a:cxn ang="0">
                  <a:pos x="48" y="0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36" y="24"/>
                </a:cxn>
                <a:cxn ang="0">
                  <a:pos x="36" y="24"/>
                </a:cxn>
              </a:cxnLst>
              <a:rect l="0" t="0" r="r" b="b"/>
              <a:pathLst>
                <a:path w="48" h="44">
                  <a:moveTo>
                    <a:pt x="36" y="24"/>
                  </a:moveTo>
                  <a:lnTo>
                    <a:pt x="24" y="24"/>
                  </a:lnTo>
                  <a:lnTo>
                    <a:pt x="24" y="24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2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24"/>
                  </a:lnTo>
                  <a:lnTo>
                    <a:pt x="24" y="24"/>
                  </a:lnTo>
                  <a:lnTo>
                    <a:pt x="24" y="24"/>
                  </a:lnTo>
                  <a:lnTo>
                    <a:pt x="24" y="44"/>
                  </a:lnTo>
                  <a:lnTo>
                    <a:pt x="24" y="44"/>
                  </a:lnTo>
                  <a:lnTo>
                    <a:pt x="36" y="44"/>
                  </a:lnTo>
                  <a:lnTo>
                    <a:pt x="36" y="44"/>
                  </a:lnTo>
                  <a:lnTo>
                    <a:pt x="36" y="2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24"/>
                  </a:lnTo>
                  <a:lnTo>
                    <a:pt x="36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582" name="Freeform 1026"/>
            <p:cNvSpPr>
              <a:spLocks/>
            </p:cNvSpPr>
            <p:nvPr/>
          </p:nvSpPr>
          <p:spPr bwMode="auto">
            <a:xfrm>
              <a:off x="9494838" y="-1779588"/>
              <a:ext cx="19050" cy="3810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</a:cxnLst>
              <a:rect l="0" t="0" r="r" b="b"/>
              <a:pathLst>
                <a:path w="12" h="24">
                  <a:moveTo>
                    <a:pt x="12" y="0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583" name="Freeform 1027"/>
            <p:cNvSpPr>
              <a:spLocks/>
            </p:cNvSpPr>
            <p:nvPr/>
          </p:nvSpPr>
          <p:spPr bwMode="auto">
            <a:xfrm>
              <a:off x="9605963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584" name="Freeform 1028"/>
            <p:cNvSpPr>
              <a:spLocks/>
            </p:cNvSpPr>
            <p:nvPr/>
          </p:nvSpPr>
          <p:spPr bwMode="auto">
            <a:xfrm>
              <a:off x="9644063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585" name="Freeform 1029"/>
            <p:cNvSpPr>
              <a:spLocks/>
            </p:cNvSpPr>
            <p:nvPr/>
          </p:nvSpPr>
          <p:spPr bwMode="auto">
            <a:xfrm>
              <a:off x="9682163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586" name="Freeform 1030"/>
            <p:cNvSpPr>
              <a:spLocks/>
            </p:cNvSpPr>
            <p:nvPr/>
          </p:nvSpPr>
          <p:spPr bwMode="auto">
            <a:xfrm>
              <a:off x="9717088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587" name="Freeform 1031"/>
            <p:cNvSpPr>
              <a:spLocks/>
            </p:cNvSpPr>
            <p:nvPr/>
          </p:nvSpPr>
          <p:spPr bwMode="auto">
            <a:xfrm>
              <a:off x="9755188" y="-1779588"/>
              <a:ext cx="57150" cy="66675"/>
            </a:xfrm>
            <a:custGeom>
              <a:avLst/>
              <a:gdLst/>
              <a:ahLst/>
              <a:cxnLst>
                <a:cxn ang="0">
                  <a:pos x="0" y="42"/>
                </a:cxn>
                <a:cxn ang="0">
                  <a:pos x="0" y="42"/>
                </a:cxn>
                <a:cxn ang="0">
                  <a:pos x="12" y="42"/>
                </a:cxn>
                <a:cxn ang="0">
                  <a:pos x="12" y="24"/>
                </a:cxn>
                <a:cxn ang="0">
                  <a:pos x="24" y="24"/>
                </a:cxn>
                <a:cxn ang="0">
                  <a:pos x="24" y="42"/>
                </a:cxn>
                <a:cxn ang="0">
                  <a:pos x="36" y="42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0" y="0"/>
                </a:cxn>
                <a:cxn ang="0">
                  <a:pos x="0" y="42"/>
                </a:cxn>
              </a:cxnLst>
              <a:rect l="0" t="0" r="r" b="b"/>
              <a:pathLst>
                <a:path w="36" h="42">
                  <a:moveTo>
                    <a:pt x="0" y="42"/>
                  </a:moveTo>
                  <a:lnTo>
                    <a:pt x="0" y="42"/>
                  </a:lnTo>
                  <a:lnTo>
                    <a:pt x="12" y="42"/>
                  </a:lnTo>
                  <a:lnTo>
                    <a:pt x="12" y="24"/>
                  </a:lnTo>
                  <a:lnTo>
                    <a:pt x="24" y="24"/>
                  </a:lnTo>
                  <a:lnTo>
                    <a:pt x="24" y="42"/>
                  </a:lnTo>
                  <a:lnTo>
                    <a:pt x="36" y="4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0" y="0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588" name="Freeform 1032"/>
            <p:cNvSpPr>
              <a:spLocks/>
            </p:cNvSpPr>
            <p:nvPr/>
          </p:nvSpPr>
          <p:spPr bwMode="auto">
            <a:xfrm>
              <a:off x="10063163" y="-1779588"/>
              <a:ext cx="952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4" y="24"/>
                </a:cxn>
                <a:cxn ang="0">
                  <a:pos x="24" y="44"/>
                </a:cxn>
                <a:cxn ang="0">
                  <a:pos x="24" y="44"/>
                </a:cxn>
                <a:cxn ang="0">
                  <a:pos x="36" y="44"/>
                </a:cxn>
                <a:cxn ang="0">
                  <a:pos x="36" y="24"/>
                </a:cxn>
                <a:cxn ang="0">
                  <a:pos x="48" y="24"/>
                </a:cxn>
                <a:cxn ang="0">
                  <a:pos x="48" y="44"/>
                </a:cxn>
                <a:cxn ang="0">
                  <a:pos x="48" y="44"/>
                </a:cxn>
                <a:cxn ang="0">
                  <a:pos x="60" y="44"/>
                </a:cxn>
                <a:cxn ang="0">
                  <a:pos x="60" y="0"/>
                </a:cxn>
                <a:cxn ang="0">
                  <a:pos x="60" y="0"/>
                </a:cxn>
                <a:cxn ang="0">
                  <a:pos x="0" y="0"/>
                </a:cxn>
                <a:cxn ang="0">
                  <a:pos x="0" y="44"/>
                </a:cxn>
              </a:cxnLst>
              <a:rect l="0" t="0" r="r" b="b"/>
              <a:pathLst>
                <a:path w="60" h="44">
                  <a:moveTo>
                    <a:pt x="0" y="44"/>
                  </a:moveTo>
                  <a:lnTo>
                    <a:pt x="12" y="44"/>
                  </a:lnTo>
                  <a:lnTo>
                    <a:pt x="12" y="24"/>
                  </a:lnTo>
                  <a:lnTo>
                    <a:pt x="24" y="24"/>
                  </a:lnTo>
                  <a:lnTo>
                    <a:pt x="24" y="44"/>
                  </a:lnTo>
                  <a:lnTo>
                    <a:pt x="24" y="44"/>
                  </a:lnTo>
                  <a:lnTo>
                    <a:pt x="36" y="44"/>
                  </a:lnTo>
                  <a:lnTo>
                    <a:pt x="36" y="24"/>
                  </a:lnTo>
                  <a:lnTo>
                    <a:pt x="48" y="24"/>
                  </a:lnTo>
                  <a:lnTo>
                    <a:pt x="48" y="44"/>
                  </a:lnTo>
                  <a:lnTo>
                    <a:pt x="48" y="44"/>
                  </a:lnTo>
                  <a:lnTo>
                    <a:pt x="60" y="44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0" y="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589" name="Freeform 1033"/>
            <p:cNvSpPr>
              <a:spLocks/>
            </p:cNvSpPr>
            <p:nvPr/>
          </p:nvSpPr>
          <p:spPr bwMode="auto">
            <a:xfrm>
              <a:off x="10174288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590" name="Freeform 1034"/>
            <p:cNvSpPr>
              <a:spLocks/>
            </p:cNvSpPr>
            <p:nvPr/>
          </p:nvSpPr>
          <p:spPr bwMode="auto">
            <a:xfrm>
              <a:off x="10212388" y="-1779588"/>
              <a:ext cx="57150" cy="69850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36" y="44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24" y="0"/>
                </a:cxn>
                <a:cxn ang="0">
                  <a:pos x="24" y="24"/>
                </a:cxn>
              </a:cxnLst>
              <a:rect l="0" t="0" r="r" b="b"/>
              <a:pathLst>
                <a:path w="36" h="44">
                  <a:moveTo>
                    <a:pt x="24" y="24"/>
                  </a:move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36" y="44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24" y="0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591" name="Freeform 1035"/>
            <p:cNvSpPr>
              <a:spLocks/>
            </p:cNvSpPr>
            <p:nvPr/>
          </p:nvSpPr>
          <p:spPr bwMode="auto">
            <a:xfrm>
              <a:off x="10285413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592" name="Freeform 1036"/>
            <p:cNvSpPr>
              <a:spLocks/>
            </p:cNvSpPr>
            <p:nvPr/>
          </p:nvSpPr>
          <p:spPr bwMode="auto">
            <a:xfrm>
              <a:off x="10342563" y="-1779588"/>
              <a:ext cx="73025" cy="69850"/>
            </a:xfrm>
            <a:custGeom>
              <a:avLst/>
              <a:gdLst/>
              <a:ahLst/>
              <a:cxnLst>
                <a:cxn ang="0">
                  <a:pos x="34" y="24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0" y="24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2" y="24"/>
                </a:cxn>
                <a:cxn ang="0">
                  <a:pos x="22" y="24"/>
                </a:cxn>
                <a:cxn ang="0">
                  <a:pos x="22" y="44"/>
                </a:cxn>
                <a:cxn ang="0">
                  <a:pos x="22" y="44"/>
                </a:cxn>
                <a:cxn ang="0">
                  <a:pos x="34" y="44"/>
                </a:cxn>
                <a:cxn ang="0">
                  <a:pos x="34" y="44"/>
                </a:cxn>
                <a:cxn ang="0">
                  <a:pos x="34" y="24"/>
                </a:cxn>
                <a:cxn ang="0">
                  <a:pos x="46" y="24"/>
                </a:cxn>
                <a:cxn ang="0">
                  <a:pos x="46" y="24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34" y="0"/>
                </a:cxn>
                <a:cxn ang="0">
                  <a:pos x="34" y="0"/>
                </a:cxn>
                <a:cxn ang="0">
                  <a:pos x="34" y="24"/>
                </a:cxn>
                <a:cxn ang="0">
                  <a:pos x="34" y="24"/>
                </a:cxn>
              </a:cxnLst>
              <a:rect l="0" t="0" r="r" b="b"/>
              <a:pathLst>
                <a:path w="46" h="44">
                  <a:moveTo>
                    <a:pt x="34" y="24"/>
                  </a:moveTo>
                  <a:lnTo>
                    <a:pt x="24" y="24"/>
                  </a:lnTo>
                  <a:lnTo>
                    <a:pt x="24" y="24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24"/>
                  </a:lnTo>
                  <a:lnTo>
                    <a:pt x="22" y="24"/>
                  </a:lnTo>
                  <a:lnTo>
                    <a:pt x="22" y="24"/>
                  </a:lnTo>
                  <a:lnTo>
                    <a:pt x="22" y="44"/>
                  </a:lnTo>
                  <a:lnTo>
                    <a:pt x="22" y="44"/>
                  </a:lnTo>
                  <a:lnTo>
                    <a:pt x="34" y="44"/>
                  </a:lnTo>
                  <a:lnTo>
                    <a:pt x="34" y="44"/>
                  </a:lnTo>
                  <a:lnTo>
                    <a:pt x="34" y="24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4" y="24"/>
                  </a:lnTo>
                  <a:lnTo>
                    <a:pt x="3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593" name="Freeform 1037"/>
            <p:cNvSpPr>
              <a:spLocks/>
            </p:cNvSpPr>
            <p:nvPr/>
          </p:nvSpPr>
          <p:spPr bwMode="auto">
            <a:xfrm>
              <a:off x="10323513" y="-1779588"/>
              <a:ext cx="19050" cy="3810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</a:cxnLst>
              <a:rect l="0" t="0" r="r" b="b"/>
              <a:pathLst>
                <a:path w="12" h="24">
                  <a:moveTo>
                    <a:pt x="12" y="0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594" name="Freeform 1038"/>
            <p:cNvSpPr>
              <a:spLocks/>
            </p:cNvSpPr>
            <p:nvPr/>
          </p:nvSpPr>
          <p:spPr bwMode="auto">
            <a:xfrm>
              <a:off x="10434638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595" name="Freeform 1039"/>
            <p:cNvSpPr>
              <a:spLocks/>
            </p:cNvSpPr>
            <p:nvPr/>
          </p:nvSpPr>
          <p:spPr bwMode="auto">
            <a:xfrm>
              <a:off x="10469563" y="-1779588"/>
              <a:ext cx="22225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4" y="44"/>
                </a:cxn>
                <a:cxn ang="0">
                  <a:pos x="14" y="44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4" h="44">
                  <a:moveTo>
                    <a:pt x="0" y="44"/>
                  </a:moveTo>
                  <a:lnTo>
                    <a:pt x="0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596" name="Freeform 1040"/>
            <p:cNvSpPr>
              <a:spLocks/>
            </p:cNvSpPr>
            <p:nvPr/>
          </p:nvSpPr>
          <p:spPr bwMode="auto">
            <a:xfrm>
              <a:off x="10507663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597" name="Freeform 1041"/>
            <p:cNvSpPr>
              <a:spLocks/>
            </p:cNvSpPr>
            <p:nvPr/>
          </p:nvSpPr>
          <p:spPr bwMode="auto">
            <a:xfrm>
              <a:off x="10545763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598" name="Freeform 1042"/>
            <p:cNvSpPr>
              <a:spLocks/>
            </p:cNvSpPr>
            <p:nvPr/>
          </p:nvSpPr>
          <p:spPr bwMode="auto">
            <a:xfrm>
              <a:off x="10580688" y="-1779588"/>
              <a:ext cx="57150" cy="66675"/>
            </a:xfrm>
            <a:custGeom>
              <a:avLst/>
              <a:gdLst/>
              <a:ahLst/>
              <a:cxnLst>
                <a:cxn ang="0">
                  <a:pos x="0" y="42"/>
                </a:cxn>
                <a:cxn ang="0">
                  <a:pos x="0" y="42"/>
                </a:cxn>
                <a:cxn ang="0">
                  <a:pos x="14" y="42"/>
                </a:cxn>
                <a:cxn ang="0">
                  <a:pos x="14" y="24"/>
                </a:cxn>
                <a:cxn ang="0">
                  <a:pos x="24" y="24"/>
                </a:cxn>
                <a:cxn ang="0">
                  <a:pos x="24" y="42"/>
                </a:cxn>
                <a:cxn ang="0">
                  <a:pos x="36" y="42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0" y="0"/>
                </a:cxn>
                <a:cxn ang="0">
                  <a:pos x="0" y="42"/>
                </a:cxn>
              </a:cxnLst>
              <a:rect l="0" t="0" r="r" b="b"/>
              <a:pathLst>
                <a:path w="36" h="42">
                  <a:moveTo>
                    <a:pt x="0" y="42"/>
                  </a:moveTo>
                  <a:lnTo>
                    <a:pt x="0" y="42"/>
                  </a:lnTo>
                  <a:lnTo>
                    <a:pt x="14" y="42"/>
                  </a:lnTo>
                  <a:lnTo>
                    <a:pt x="14" y="24"/>
                  </a:lnTo>
                  <a:lnTo>
                    <a:pt x="24" y="24"/>
                  </a:lnTo>
                  <a:lnTo>
                    <a:pt x="24" y="42"/>
                  </a:lnTo>
                  <a:lnTo>
                    <a:pt x="36" y="4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0" y="0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599" name="Freeform 1043"/>
            <p:cNvSpPr>
              <a:spLocks/>
            </p:cNvSpPr>
            <p:nvPr/>
          </p:nvSpPr>
          <p:spPr bwMode="auto">
            <a:xfrm>
              <a:off x="10298113" y="-4021138"/>
              <a:ext cx="50800" cy="47625"/>
            </a:xfrm>
            <a:custGeom>
              <a:avLst/>
              <a:gdLst/>
              <a:ahLst/>
              <a:cxnLst>
                <a:cxn ang="0">
                  <a:pos x="22" y="24"/>
                </a:cxn>
                <a:cxn ang="0">
                  <a:pos x="16" y="24"/>
                </a:cxn>
                <a:cxn ang="0">
                  <a:pos x="10" y="24"/>
                </a:cxn>
                <a:cxn ang="0">
                  <a:pos x="0" y="20"/>
                </a:cxn>
                <a:cxn ang="0">
                  <a:pos x="2" y="24"/>
                </a:cxn>
                <a:cxn ang="0">
                  <a:pos x="4" y="28"/>
                </a:cxn>
                <a:cxn ang="0">
                  <a:pos x="16" y="30"/>
                </a:cxn>
                <a:cxn ang="0">
                  <a:pos x="24" y="28"/>
                </a:cxn>
                <a:cxn ang="0">
                  <a:pos x="30" y="26"/>
                </a:cxn>
                <a:cxn ang="0">
                  <a:pos x="32" y="20"/>
                </a:cxn>
                <a:cxn ang="0">
                  <a:pos x="30" y="16"/>
                </a:cxn>
                <a:cxn ang="0">
                  <a:pos x="26" y="12"/>
                </a:cxn>
                <a:cxn ang="0">
                  <a:pos x="18" y="10"/>
                </a:cxn>
                <a:cxn ang="0">
                  <a:pos x="10" y="8"/>
                </a:cxn>
                <a:cxn ang="0">
                  <a:pos x="8" y="8"/>
                </a:cxn>
                <a:cxn ang="0">
                  <a:pos x="10" y="6"/>
                </a:cxn>
                <a:cxn ang="0">
                  <a:pos x="16" y="4"/>
                </a:cxn>
                <a:cxn ang="0">
                  <a:pos x="20" y="6"/>
                </a:cxn>
                <a:cxn ang="0">
                  <a:pos x="22" y="8"/>
                </a:cxn>
                <a:cxn ang="0">
                  <a:pos x="32" y="8"/>
                </a:cxn>
                <a:cxn ang="0">
                  <a:pos x="28" y="2"/>
                </a:cxn>
                <a:cxn ang="0">
                  <a:pos x="22" y="0"/>
                </a:cxn>
                <a:cxn ang="0">
                  <a:pos x="16" y="0"/>
                </a:cxn>
                <a:cxn ang="0">
                  <a:pos x="8" y="0"/>
                </a:cxn>
                <a:cxn ang="0">
                  <a:pos x="2" y="4"/>
                </a:cxn>
                <a:cxn ang="0">
                  <a:pos x="2" y="8"/>
                </a:cxn>
                <a:cxn ang="0">
                  <a:pos x="4" y="14"/>
                </a:cxn>
                <a:cxn ang="0">
                  <a:pos x="14" y="16"/>
                </a:cxn>
                <a:cxn ang="0">
                  <a:pos x="20" y="18"/>
                </a:cxn>
                <a:cxn ang="0">
                  <a:pos x="24" y="18"/>
                </a:cxn>
                <a:cxn ang="0">
                  <a:pos x="24" y="20"/>
                </a:cxn>
                <a:cxn ang="0">
                  <a:pos x="22" y="24"/>
                </a:cxn>
              </a:cxnLst>
              <a:rect l="0" t="0" r="r" b="b"/>
              <a:pathLst>
                <a:path w="32" h="30">
                  <a:moveTo>
                    <a:pt x="22" y="24"/>
                  </a:moveTo>
                  <a:lnTo>
                    <a:pt x="22" y="24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8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2" y="24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10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24" y="28"/>
                  </a:lnTo>
                  <a:lnTo>
                    <a:pt x="24" y="28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2" y="20"/>
                  </a:lnTo>
                  <a:lnTo>
                    <a:pt x="32" y="20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2" y="8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30" y="4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2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10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4" y="20"/>
                  </a:lnTo>
                  <a:lnTo>
                    <a:pt x="24" y="20"/>
                  </a:lnTo>
                  <a:lnTo>
                    <a:pt x="22" y="24"/>
                  </a:lnTo>
                  <a:lnTo>
                    <a:pt x="22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00" name="Freeform 1044"/>
            <p:cNvSpPr>
              <a:spLocks/>
            </p:cNvSpPr>
            <p:nvPr/>
          </p:nvSpPr>
          <p:spPr bwMode="auto">
            <a:xfrm>
              <a:off x="9758363" y="-4021138"/>
              <a:ext cx="15875" cy="31750"/>
            </a:xfrm>
            <a:custGeom>
              <a:avLst/>
              <a:gdLst/>
              <a:ahLst/>
              <a:cxnLst>
                <a:cxn ang="0">
                  <a:pos x="2" y="20"/>
                </a:cxn>
                <a:cxn ang="0">
                  <a:pos x="2" y="20"/>
                </a:cxn>
                <a:cxn ang="0">
                  <a:pos x="4" y="20"/>
                </a:cxn>
                <a:cxn ang="0">
                  <a:pos x="4" y="20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10" y="18"/>
                </a:cxn>
                <a:cxn ang="0">
                  <a:pos x="10" y="18"/>
                </a:cxn>
                <a:cxn ang="0">
                  <a:pos x="10" y="10"/>
                </a:cxn>
                <a:cxn ang="0">
                  <a:pos x="10" y="10"/>
                </a:cxn>
                <a:cxn ang="0">
                  <a:pos x="10" y="2"/>
                </a:cxn>
                <a:cxn ang="0">
                  <a:pos x="10" y="2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2" y="20"/>
                </a:cxn>
                <a:cxn ang="0">
                  <a:pos x="2" y="20"/>
                </a:cxn>
              </a:cxnLst>
              <a:rect l="0" t="0" r="r" b="b"/>
              <a:pathLst>
                <a:path w="10" h="20">
                  <a:moveTo>
                    <a:pt x="2" y="20"/>
                  </a:moveTo>
                  <a:lnTo>
                    <a:pt x="2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20"/>
                  </a:lnTo>
                  <a:lnTo>
                    <a:pt x="2" y="20"/>
                  </a:lnTo>
                  <a:close/>
                </a:path>
              </a:pathLst>
            </a:custGeom>
            <a:solidFill>
              <a:srgbClr val="21212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01" name="Freeform 1045"/>
            <p:cNvSpPr>
              <a:spLocks/>
            </p:cNvSpPr>
            <p:nvPr/>
          </p:nvSpPr>
          <p:spPr bwMode="auto">
            <a:xfrm>
              <a:off x="10225088" y="-4014788"/>
              <a:ext cx="15875" cy="31750"/>
            </a:xfrm>
            <a:custGeom>
              <a:avLst/>
              <a:gdLst/>
              <a:ahLst/>
              <a:cxnLst>
                <a:cxn ang="0">
                  <a:pos x="4" y="20"/>
                </a:cxn>
                <a:cxn ang="0">
                  <a:pos x="4" y="20"/>
                </a:cxn>
                <a:cxn ang="0">
                  <a:pos x="6" y="20"/>
                </a:cxn>
                <a:cxn ang="0">
                  <a:pos x="6" y="20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10" y="16"/>
                </a:cxn>
                <a:cxn ang="0">
                  <a:pos x="10" y="16"/>
                </a:cxn>
                <a:cxn ang="0">
                  <a:pos x="10" y="10"/>
                </a:cxn>
                <a:cxn ang="0">
                  <a:pos x="10" y="10"/>
                </a:cxn>
                <a:cxn ang="0">
                  <a:pos x="10" y="2"/>
                </a:cxn>
                <a:cxn ang="0">
                  <a:pos x="10" y="2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2" y="16"/>
                </a:cxn>
                <a:cxn ang="0">
                  <a:pos x="2" y="16"/>
                </a:cxn>
                <a:cxn ang="0">
                  <a:pos x="4" y="20"/>
                </a:cxn>
                <a:cxn ang="0">
                  <a:pos x="4" y="20"/>
                </a:cxn>
              </a:cxnLst>
              <a:rect l="0" t="0" r="r" b="b"/>
              <a:pathLst>
                <a:path w="10" h="20">
                  <a:moveTo>
                    <a:pt x="4" y="20"/>
                  </a:moveTo>
                  <a:lnTo>
                    <a:pt x="4" y="20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4" y="20"/>
                  </a:lnTo>
                  <a:lnTo>
                    <a:pt x="4" y="20"/>
                  </a:lnTo>
                  <a:close/>
                </a:path>
              </a:pathLst>
            </a:custGeom>
            <a:solidFill>
              <a:srgbClr val="21212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02" name="Freeform 1046"/>
            <p:cNvSpPr>
              <a:spLocks/>
            </p:cNvSpPr>
            <p:nvPr/>
          </p:nvSpPr>
          <p:spPr bwMode="auto">
            <a:xfrm>
              <a:off x="10177463" y="-4014788"/>
              <a:ext cx="15875" cy="31750"/>
            </a:xfrm>
            <a:custGeom>
              <a:avLst/>
              <a:gdLst/>
              <a:ahLst/>
              <a:cxnLst>
                <a:cxn ang="0">
                  <a:pos x="2" y="20"/>
                </a:cxn>
                <a:cxn ang="0">
                  <a:pos x="2" y="20"/>
                </a:cxn>
                <a:cxn ang="0">
                  <a:pos x="4" y="20"/>
                </a:cxn>
                <a:cxn ang="0">
                  <a:pos x="4" y="20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0" y="10"/>
                </a:cxn>
                <a:cxn ang="0">
                  <a:pos x="10" y="10"/>
                </a:cxn>
                <a:cxn ang="0">
                  <a:pos x="8" y="2"/>
                </a:cxn>
                <a:cxn ang="0">
                  <a:pos x="8" y="2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2" y="20"/>
                </a:cxn>
                <a:cxn ang="0">
                  <a:pos x="2" y="20"/>
                </a:cxn>
              </a:cxnLst>
              <a:rect l="0" t="0" r="r" b="b"/>
              <a:pathLst>
                <a:path w="10" h="20">
                  <a:moveTo>
                    <a:pt x="2" y="20"/>
                  </a:moveTo>
                  <a:lnTo>
                    <a:pt x="2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20"/>
                  </a:lnTo>
                  <a:lnTo>
                    <a:pt x="2" y="20"/>
                  </a:lnTo>
                  <a:close/>
                </a:path>
              </a:pathLst>
            </a:custGeom>
            <a:solidFill>
              <a:srgbClr val="21212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03" name="Freeform 1047"/>
            <p:cNvSpPr>
              <a:spLocks/>
            </p:cNvSpPr>
            <p:nvPr/>
          </p:nvSpPr>
          <p:spPr bwMode="auto">
            <a:xfrm>
              <a:off x="9434513" y="-4027488"/>
              <a:ext cx="41275" cy="69850"/>
            </a:xfrm>
            <a:custGeom>
              <a:avLst/>
              <a:gdLst/>
              <a:ahLst/>
              <a:cxnLst>
                <a:cxn ang="0">
                  <a:pos x="6" y="42"/>
                </a:cxn>
                <a:cxn ang="0">
                  <a:pos x="14" y="44"/>
                </a:cxn>
                <a:cxn ang="0">
                  <a:pos x="20" y="42"/>
                </a:cxn>
                <a:cxn ang="0">
                  <a:pos x="24" y="38"/>
                </a:cxn>
                <a:cxn ang="0">
                  <a:pos x="26" y="30"/>
                </a:cxn>
                <a:cxn ang="0">
                  <a:pos x="24" y="22"/>
                </a:cxn>
                <a:cxn ang="0">
                  <a:pos x="20" y="20"/>
                </a:cxn>
                <a:cxn ang="0">
                  <a:pos x="24" y="16"/>
                </a:cxn>
                <a:cxn ang="0">
                  <a:pos x="24" y="12"/>
                </a:cxn>
                <a:cxn ang="0">
                  <a:pos x="22" y="4"/>
                </a:cxn>
                <a:cxn ang="0">
                  <a:pos x="18" y="2"/>
                </a:cxn>
                <a:cxn ang="0">
                  <a:pos x="12" y="0"/>
                </a:cxn>
                <a:cxn ang="0">
                  <a:pos x="4" y="2"/>
                </a:cxn>
                <a:cxn ang="0">
                  <a:pos x="2" y="6"/>
                </a:cxn>
                <a:cxn ang="0">
                  <a:pos x="0" y="14"/>
                </a:cxn>
                <a:cxn ang="0">
                  <a:pos x="12" y="10"/>
                </a:cxn>
                <a:cxn ang="0">
                  <a:pos x="12" y="8"/>
                </a:cxn>
                <a:cxn ang="0">
                  <a:pos x="14" y="6"/>
                </a:cxn>
                <a:cxn ang="0">
                  <a:pos x="14" y="8"/>
                </a:cxn>
                <a:cxn ang="0">
                  <a:pos x="16" y="10"/>
                </a:cxn>
                <a:cxn ang="0">
                  <a:pos x="16" y="12"/>
                </a:cxn>
                <a:cxn ang="0">
                  <a:pos x="14" y="16"/>
                </a:cxn>
                <a:cxn ang="0">
                  <a:pos x="14" y="16"/>
                </a:cxn>
                <a:cxn ang="0">
                  <a:pos x="8" y="24"/>
                </a:cxn>
                <a:cxn ang="0">
                  <a:pos x="12" y="24"/>
                </a:cxn>
                <a:cxn ang="0">
                  <a:pos x="14" y="24"/>
                </a:cxn>
                <a:cxn ang="0">
                  <a:pos x="16" y="28"/>
                </a:cxn>
                <a:cxn ang="0">
                  <a:pos x="16" y="32"/>
                </a:cxn>
                <a:cxn ang="0">
                  <a:pos x="14" y="36"/>
                </a:cxn>
                <a:cxn ang="0">
                  <a:pos x="14" y="38"/>
                </a:cxn>
                <a:cxn ang="0">
                  <a:pos x="12" y="36"/>
                </a:cxn>
                <a:cxn ang="0">
                  <a:pos x="12" y="26"/>
                </a:cxn>
                <a:cxn ang="0">
                  <a:pos x="0" y="30"/>
                </a:cxn>
                <a:cxn ang="0">
                  <a:pos x="2" y="38"/>
                </a:cxn>
                <a:cxn ang="0">
                  <a:pos x="6" y="42"/>
                </a:cxn>
              </a:cxnLst>
              <a:rect l="0" t="0" r="r" b="b"/>
              <a:pathLst>
                <a:path w="26" h="44">
                  <a:moveTo>
                    <a:pt x="6" y="42"/>
                  </a:moveTo>
                  <a:lnTo>
                    <a:pt x="6" y="42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20" y="42"/>
                  </a:lnTo>
                  <a:lnTo>
                    <a:pt x="20" y="42"/>
                  </a:lnTo>
                  <a:lnTo>
                    <a:pt x="24" y="38"/>
                  </a:lnTo>
                  <a:lnTo>
                    <a:pt x="24" y="38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4" y="22"/>
                  </a:lnTo>
                  <a:lnTo>
                    <a:pt x="24" y="22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4" y="6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2" y="6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12" y="14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6" y="10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8" y="18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6" y="28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14" y="36"/>
                  </a:lnTo>
                  <a:lnTo>
                    <a:pt x="14" y="36"/>
                  </a:lnTo>
                  <a:lnTo>
                    <a:pt x="14" y="38"/>
                  </a:lnTo>
                  <a:lnTo>
                    <a:pt x="14" y="38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12" y="32"/>
                  </a:lnTo>
                  <a:lnTo>
                    <a:pt x="12" y="26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38"/>
                  </a:lnTo>
                  <a:lnTo>
                    <a:pt x="2" y="38"/>
                  </a:lnTo>
                  <a:lnTo>
                    <a:pt x="6" y="42"/>
                  </a:lnTo>
                  <a:lnTo>
                    <a:pt x="6" y="4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04" name="Freeform 1048"/>
            <p:cNvSpPr>
              <a:spLocks/>
            </p:cNvSpPr>
            <p:nvPr/>
          </p:nvSpPr>
          <p:spPr bwMode="auto">
            <a:xfrm>
              <a:off x="10117138" y="-4024313"/>
              <a:ext cx="28575" cy="47625"/>
            </a:xfrm>
            <a:custGeom>
              <a:avLst/>
              <a:gdLst/>
              <a:ahLst/>
              <a:cxnLst>
                <a:cxn ang="0">
                  <a:pos x="10" y="30"/>
                </a:cxn>
                <a:cxn ang="0">
                  <a:pos x="18" y="30"/>
                </a:cxn>
                <a:cxn ang="0">
                  <a:pos x="18" y="0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0" y="8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10" y="8"/>
                </a:cxn>
                <a:cxn ang="0">
                  <a:pos x="10" y="30"/>
                </a:cxn>
              </a:cxnLst>
              <a:rect l="0" t="0" r="r" b="b"/>
              <a:pathLst>
                <a:path w="18" h="30">
                  <a:moveTo>
                    <a:pt x="10" y="30"/>
                  </a:moveTo>
                  <a:lnTo>
                    <a:pt x="18" y="30"/>
                  </a:lnTo>
                  <a:lnTo>
                    <a:pt x="18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6"/>
                  </a:lnTo>
                  <a:lnTo>
                    <a:pt x="8" y="6"/>
                  </a:lnTo>
                  <a:lnTo>
                    <a:pt x="0" y="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0" y="8"/>
                  </a:lnTo>
                  <a:lnTo>
                    <a:pt x="10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05" name="Freeform 1049"/>
            <p:cNvSpPr>
              <a:spLocks noEditPoints="1"/>
            </p:cNvSpPr>
            <p:nvPr/>
          </p:nvSpPr>
          <p:spPr bwMode="auto">
            <a:xfrm>
              <a:off x="10164763" y="-4024313"/>
              <a:ext cx="41275" cy="47625"/>
            </a:xfrm>
            <a:custGeom>
              <a:avLst/>
              <a:gdLst/>
              <a:ahLst/>
              <a:cxnLst>
                <a:cxn ang="0">
                  <a:pos x="12" y="30"/>
                </a:cxn>
                <a:cxn ang="0">
                  <a:pos x="12" y="30"/>
                </a:cxn>
                <a:cxn ang="0">
                  <a:pos x="18" y="30"/>
                </a:cxn>
                <a:cxn ang="0">
                  <a:pos x="22" y="28"/>
                </a:cxn>
                <a:cxn ang="0">
                  <a:pos x="22" y="28"/>
                </a:cxn>
                <a:cxn ang="0">
                  <a:pos x="24" y="22"/>
                </a:cxn>
                <a:cxn ang="0">
                  <a:pos x="26" y="16"/>
                </a:cxn>
                <a:cxn ang="0">
                  <a:pos x="26" y="16"/>
                </a:cxn>
                <a:cxn ang="0">
                  <a:pos x="24" y="8"/>
                </a:cxn>
                <a:cxn ang="0">
                  <a:pos x="22" y="4"/>
                </a:cxn>
                <a:cxn ang="0">
                  <a:pos x="22" y="4"/>
                </a:cxn>
                <a:cxn ang="0">
                  <a:pos x="18" y="2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0" y="8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22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8" y="30"/>
                </a:cxn>
                <a:cxn ang="0">
                  <a:pos x="12" y="30"/>
                </a:cxn>
                <a:cxn ang="0">
                  <a:pos x="12" y="30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10" y="6"/>
                </a:cxn>
                <a:cxn ang="0">
                  <a:pos x="10" y="6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6" y="6"/>
                </a:cxn>
                <a:cxn ang="0">
                  <a:pos x="16" y="6"/>
                </a:cxn>
                <a:cxn ang="0">
                  <a:pos x="16" y="8"/>
                </a:cxn>
                <a:cxn ang="0">
                  <a:pos x="16" y="8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6" y="22"/>
                </a:cxn>
                <a:cxn ang="0">
                  <a:pos x="16" y="22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0" y="26"/>
                </a:cxn>
                <a:cxn ang="0">
                  <a:pos x="10" y="26"/>
                </a:cxn>
                <a:cxn ang="0">
                  <a:pos x="8" y="22"/>
                </a:cxn>
                <a:cxn ang="0">
                  <a:pos x="8" y="2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8" y="8"/>
                </a:cxn>
                <a:cxn ang="0">
                  <a:pos x="8" y="8"/>
                </a:cxn>
              </a:cxnLst>
              <a:rect l="0" t="0" r="r" b="b"/>
              <a:pathLst>
                <a:path w="26" h="30">
                  <a:moveTo>
                    <a:pt x="12" y="30"/>
                  </a:moveTo>
                  <a:lnTo>
                    <a:pt x="12" y="30"/>
                  </a:lnTo>
                  <a:lnTo>
                    <a:pt x="18" y="30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4" y="22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4" y="8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8" y="30"/>
                  </a:lnTo>
                  <a:lnTo>
                    <a:pt x="12" y="30"/>
                  </a:lnTo>
                  <a:lnTo>
                    <a:pt x="12" y="30"/>
                  </a:lnTo>
                  <a:close/>
                  <a:moveTo>
                    <a:pt x="8" y="8"/>
                  </a:moveTo>
                  <a:lnTo>
                    <a:pt x="8" y="8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6" y="22"/>
                  </a:lnTo>
                  <a:lnTo>
                    <a:pt x="16" y="22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8"/>
                  </a:lnTo>
                  <a:lnTo>
                    <a:pt x="8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06" name="Freeform 1050"/>
            <p:cNvSpPr>
              <a:spLocks noEditPoints="1"/>
            </p:cNvSpPr>
            <p:nvPr/>
          </p:nvSpPr>
          <p:spPr bwMode="auto">
            <a:xfrm>
              <a:off x="10212388" y="-4024313"/>
              <a:ext cx="41275" cy="47625"/>
            </a:xfrm>
            <a:custGeom>
              <a:avLst/>
              <a:gdLst/>
              <a:ahLst/>
              <a:cxnLst>
                <a:cxn ang="0">
                  <a:pos x="14" y="30"/>
                </a:cxn>
                <a:cxn ang="0">
                  <a:pos x="14" y="30"/>
                </a:cxn>
                <a:cxn ang="0">
                  <a:pos x="18" y="30"/>
                </a:cxn>
                <a:cxn ang="0">
                  <a:pos x="22" y="28"/>
                </a:cxn>
                <a:cxn ang="0">
                  <a:pos x="22" y="28"/>
                </a:cxn>
                <a:cxn ang="0">
                  <a:pos x="26" y="22"/>
                </a:cxn>
                <a:cxn ang="0">
                  <a:pos x="26" y="16"/>
                </a:cxn>
                <a:cxn ang="0">
                  <a:pos x="26" y="16"/>
                </a:cxn>
                <a:cxn ang="0">
                  <a:pos x="26" y="8"/>
                </a:cxn>
                <a:cxn ang="0">
                  <a:pos x="22" y="4"/>
                </a:cxn>
                <a:cxn ang="0">
                  <a:pos x="22" y="4"/>
                </a:cxn>
                <a:cxn ang="0">
                  <a:pos x="18" y="2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2" y="8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2" y="22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8" y="30"/>
                </a:cxn>
                <a:cxn ang="0">
                  <a:pos x="14" y="30"/>
                </a:cxn>
                <a:cxn ang="0">
                  <a:pos x="14" y="30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4" y="6"/>
                </a:cxn>
                <a:cxn ang="0">
                  <a:pos x="14" y="6"/>
                </a:cxn>
                <a:cxn ang="0">
                  <a:pos x="16" y="6"/>
                </a:cxn>
                <a:cxn ang="0">
                  <a:pos x="16" y="6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8" y="22"/>
                </a:cxn>
                <a:cxn ang="0">
                  <a:pos x="18" y="22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4" y="26"/>
                </a:cxn>
                <a:cxn ang="0">
                  <a:pos x="14" y="2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0" y="22"/>
                </a:cxn>
                <a:cxn ang="0">
                  <a:pos x="10" y="2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0" y="8"/>
                </a:cxn>
                <a:cxn ang="0">
                  <a:pos x="10" y="8"/>
                </a:cxn>
              </a:cxnLst>
              <a:rect l="0" t="0" r="r" b="b"/>
              <a:pathLst>
                <a:path w="26" h="30">
                  <a:moveTo>
                    <a:pt x="14" y="30"/>
                  </a:moveTo>
                  <a:lnTo>
                    <a:pt x="14" y="30"/>
                  </a:lnTo>
                  <a:lnTo>
                    <a:pt x="18" y="30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6" y="22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8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2" y="8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22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8" y="30"/>
                  </a:lnTo>
                  <a:lnTo>
                    <a:pt x="14" y="30"/>
                  </a:lnTo>
                  <a:lnTo>
                    <a:pt x="14" y="30"/>
                  </a:lnTo>
                  <a:close/>
                  <a:moveTo>
                    <a:pt x="10" y="8"/>
                  </a:moveTo>
                  <a:lnTo>
                    <a:pt x="10" y="8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4" y="26"/>
                  </a:lnTo>
                  <a:lnTo>
                    <a:pt x="14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0" y="22"/>
                  </a:lnTo>
                  <a:lnTo>
                    <a:pt x="10" y="2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8"/>
                  </a:lnTo>
                  <a:lnTo>
                    <a:pt x="1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07" name="Rectangle 1051"/>
            <p:cNvSpPr>
              <a:spLocks noChangeArrowheads="1"/>
            </p:cNvSpPr>
            <p:nvPr/>
          </p:nvSpPr>
          <p:spPr bwMode="auto">
            <a:xfrm>
              <a:off x="10263188" y="-3998913"/>
              <a:ext cx="25400" cy="952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08" name="Freeform 1052"/>
            <p:cNvSpPr>
              <a:spLocks/>
            </p:cNvSpPr>
            <p:nvPr/>
          </p:nvSpPr>
          <p:spPr bwMode="auto">
            <a:xfrm>
              <a:off x="8780463" y="-4024313"/>
              <a:ext cx="44450" cy="47625"/>
            </a:xfrm>
            <a:custGeom>
              <a:avLst/>
              <a:gdLst/>
              <a:ahLst/>
              <a:cxnLst>
                <a:cxn ang="0">
                  <a:pos x="28" y="24"/>
                </a:cxn>
                <a:cxn ang="0">
                  <a:pos x="8" y="24"/>
                </a:cxn>
                <a:cxn ang="0">
                  <a:pos x="8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28" y="30"/>
                </a:cxn>
                <a:cxn ang="0">
                  <a:pos x="28" y="24"/>
                </a:cxn>
              </a:cxnLst>
              <a:rect l="0" t="0" r="r" b="b"/>
              <a:pathLst>
                <a:path w="28" h="30">
                  <a:moveTo>
                    <a:pt x="28" y="24"/>
                  </a:moveTo>
                  <a:lnTo>
                    <a:pt x="8" y="24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28" y="30"/>
                  </a:lnTo>
                  <a:lnTo>
                    <a:pt x="2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09" name="Freeform 1053"/>
            <p:cNvSpPr>
              <a:spLocks/>
            </p:cNvSpPr>
            <p:nvPr/>
          </p:nvSpPr>
          <p:spPr bwMode="auto">
            <a:xfrm>
              <a:off x="8834438" y="-4024313"/>
              <a:ext cx="63500" cy="47625"/>
            </a:xfrm>
            <a:custGeom>
              <a:avLst/>
              <a:gdLst/>
              <a:ahLst/>
              <a:cxnLst>
                <a:cxn ang="0">
                  <a:pos x="8" y="6"/>
                </a:cxn>
                <a:cxn ang="0">
                  <a:pos x="16" y="30"/>
                </a:cxn>
                <a:cxn ang="0">
                  <a:pos x="24" y="30"/>
                </a:cxn>
                <a:cxn ang="0">
                  <a:pos x="32" y="6"/>
                </a:cxn>
                <a:cxn ang="0">
                  <a:pos x="32" y="30"/>
                </a:cxn>
                <a:cxn ang="0">
                  <a:pos x="40" y="30"/>
                </a:cxn>
                <a:cxn ang="0">
                  <a:pos x="40" y="0"/>
                </a:cxn>
                <a:cxn ang="0">
                  <a:pos x="26" y="0"/>
                </a:cxn>
                <a:cxn ang="0">
                  <a:pos x="20" y="2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8" y="30"/>
                </a:cxn>
                <a:cxn ang="0">
                  <a:pos x="8" y="6"/>
                </a:cxn>
              </a:cxnLst>
              <a:rect l="0" t="0" r="r" b="b"/>
              <a:pathLst>
                <a:path w="40" h="30">
                  <a:moveTo>
                    <a:pt x="8" y="6"/>
                  </a:moveTo>
                  <a:lnTo>
                    <a:pt x="16" y="30"/>
                  </a:lnTo>
                  <a:lnTo>
                    <a:pt x="24" y="30"/>
                  </a:lnTo>
                  <a:lnTo>
                    <a:pt x="32" y="6"/>
                  </a:lnTo>
                  <a:lnTo>
                    <a:pt x="32" y="30"/>
                  </a:lnTo>
                  <a:lnTo>
                    <a:pt x="40" y="30"/>
                  </a:lnTo>
                  <a:lnTo>
                    <a:pt x="40" y="0"/>
                  </a:lnTo>
                  <a:lnTo>
                    <a:pt x="26" y="0"/>
                  </a:lnTo>
                  <a:lnTo>
                    <a:pt x="20" y="2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8" y="3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10" name="Rectangle 1054"/>
            <p:cNvSpPr>
              <a:spLocks noChangeArrowheads="1"/>
            </p:cNvSpPr>
            <p:nvPr/>
          </p:nvSpPr>
          <p:spPr bwMode="auto">
            <a:xfrm>
              <a:off x="8755063" y="-4024313"/>
              <a:ext cx="12700" cy="4762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11" name="Freeform 1055"/>
            <p:cNvSpPr>
              <a:spLocks/>
            </p:cNvSpPr>
            <p:nvPr/>
          </p:nvSpPr>
          <p:spPr bwMode="auto">
            <a:xfrm>
              <a:off x="8701088" y="-4024313"/>
              <a:ext cx="44450" cy="47625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6" y="16"/>
                </a:cxn>
                <a:cxn ang="0">
                  <a:pos x="26" y="12"/>
                </a:cxn>
                <a:cxn ang="0">
                  <a:pos x="8" y="12"/>
                </a:cxn>
                <a:cxn ang="0">
                  <a:pos x="8" y="4"/>
                </a:cxn>
                <a:cxn ang="0">
                  <a:pos x="28" y="4"/>
                </a:cxn>
                <a:cxn ang="0">
                  <a:pos x="28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8" y="30"/>
                </a:cxn>
                <a:cxn ang="0">
                  <a:pos x="8" y="16"/>
                </a:cxn>
              </a:cxnLst>
              <a:rect l="0" t="0" r="r" b="b"/>
              <a:pathLst>
                <a:path w="28" h="30">
                  <a:moveTo>
                    <a:pt x="8" y="16"/>
                  </a:moveTo>
                  <a:lnTo>
                    <a:pt x="26" y="16"/>
                  </a:lnTo>
                  <a:lnTo>
                    <a:pt x="26" y="12"/>
                  </a:lnTo>
                  <a:lnTo>
                    <a:pt x="8" y="12"/>
                  </a:lnTo>
                  <a:lnTo>
                    <a:pt x="8" y="4"/>
                  </a:lnTo>
                  <a:lnTo>
                    <a:pt x="28" y="4"/>
                  </a:lnTo>
                  <a:lnTo>
                    <a:pt x="28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8" y="30"/>
                  </a:lnTo>
                  <a:lnTo>
                    <a:pt x="8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12" name="Freeform 1056"/>
            <p:cNvSpPr>
              <a:spLocks/>
            </p:cNvSpPr>
            <p:nvPr/>
          </p:nvSpPr>
          <p:spPr bwMode="auto">
            <a:xfrm>
              <a:off x="9898063" y="-4030663"/>
              <a:ext cx="25400" cy="47625"/>
            </a:xfrm>
            <a:custGeom>
              <a:avLst/>
              <a:gdLst/>
              <a:ahLst/>
              <a:cxnLst>
                <a:cxn ang="0">
                  <a:pos x="10" y="30"/>
                </a:cxn>
                <a:cxn ang="0">
                  <a:pos x="16" y="30"/>
                </a:cxn>
                <a:cxn ang="0">
                  <a:pos x="16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8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10" y="10"/>
                </a:cxn>
                <a:cxn ang="0">
                  <a:pos x="10" y="30"/>
                </a:cxn>
              </a:cxnLst>
              <a:rect l="0" t="0" r="r" b="b"/>
              <a:pathLst>
                <a:path w="16" h="30">
                  <a:moveTo>
                    <a:pt x="10" y="30"/>
                  </a:moveTo>
                  <a:lnTo>
                    <a:pt x="16" y="30"/>
                  </a:lnTo>
                  <a:lnTo>
                    <a:pt x="16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0" y="10"/>
                  </a:lnTo>
                  <a:lnTo>
                    <a:pt x="10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13" name="Freeform 1057"/>
            <p:cNvSpPr>
              <a:spLocks noEditPoints="1"/>
            </p:cNvSpPr>
            <p:nvPr/>
          </p:nvSpPr>
          <p:spPr bwMode="auto">
            <a:xfrm>
              <a:off x="9745663" y="-4030663"/>
              <a:ext cx="41275" cy="47625"/>
            </a:xfrm>
            <a:custGeom>
              <a:avLst/>
              <a:gdLst/>
              <a:ahLst/>
              <a:cxnLst>
                <a:cxn ang="0">
                  <a:pos x="12" y="30"/>
                </a:cxn>
                <a:cxn ang="0">
                  <a:pos x="12" y="30"/>
                </a:cxn>
                <a:cxn ang="0">
                  <a:pos x="18" y="30"/>
                </a:cxn>
                <a:cxn ang="0">
                  <a:pos x="22" y="28"/>
                </a:cxn>
                <a:cxn ang="0">
                  <a:pos x="22" y="28"/>
                </a:cxn>
                <a:cxn ang="0">
                  <a:pos x="24" y="22"/>
                </a:cxn>
                <a:cxn ang="0">
                  <a:pos x="26" y="16"/>
                </a:cxn>
                <a:cxn ang="0">
                  <a:pos x="26" y="16"/>
                </a:cxn>
                <a:cxn ang="0">
                  <a:pos x="24" y="8"/>
                </a:cxn>
                <a:cxn ang="0">
                  <a:pos x="22" y="4"/>
                </a:cxn>
                <a:cxn ang="0">
                  <a:pos x="22" y="4"/>
                </a:cxn>
                <a:cxn ang="0">
                  <a:pos x="18" y="2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0" y="8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22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8" y="30"/>
                </a:cxn>
                <a:cxn ang="0">
                  <a:pos x="12" y="30"/>
                </a:cxn>
                <a:cxn ang="0">
                  <a:pos x="12" y="30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10" y="6"/>
                </a:cxn>
                <a:cxn ang="0">
                  <a:pos x="10" y="6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6" y="6"/>
                </a:cxn>
                <a:cxn ang="0">
                  <a:pos x="16" y="6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8" y="24"/>
                </a:cxn>
                <a:cxn ang="0">
                  <a:pos x="18" y="24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0" y="26"/>
                </a:cxn>
                <a:cxn ang="0">
                  <a:pos x="10" y="26"/>
                </a:cxn>
                <a:cxn ang="0">
                  <a:pos x="8" y="22"/>
                </a:cxn>
                <a:cxn ang="0">
                  <a:pos x="8" y="2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8" y="8"/>
                </a:cxn>
                <a:cxn ang="0">
                  <a:pos x="8" y="8"/>
                </a:cxn>
              </a:cxnLst>
              <a:rect l="0" t="0" r="r" b="b"/>
              <a:pathLst>
                <a:path w="26" h="30">
                  <a:moveTo>
                    <a:pt x="12" y="30"/>
                  </a:moveTo>
                  <a:lnTo>
                    <a:pt x="12" y="30"/>
                  </a:lnTo>
                  <a:lnTo>
                    <a:pt x="18" y="30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4" y="22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4" y="8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8" y="30"/>
                  </a:lnTo>
                  <a:lnTo>
                    <a:pt x="12" y="30"/>
                  </a:lnTo>
                  <a:lnTo>
                    <a:pt x="12" y="30"/>
                  </a:lnTo>
                  <a:close/>
                  <a:moveTo>
                    <a:pt x="8" y="8"/>
                  </a:moveTo>
                  <a:lnTo>
                    <a:pt x="8" y="8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8"/>
                  </a:lnTo>
                  <a:lnTo>
                    <a:pt x="8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14" name="Freeform 1058"/>
            <p:cNvSpPr>
              <a:spLocks/>
            </p:cNvSpPr>
            <p:nvPr/>
          </p:nvSpPr>
          <p:spPr bwMode="auto">
            <a:xfrm>
              <a:off x="9844088" y="-4027488"/>
              <a:ext cx="44450" cy="44450"/>
            </a:xfrm>
            <a:custGeom>
              <a:avLst/>
              <a:gdLst/>
              <a:ahLst/>
              <a:cxnLst>
                <a:cxn ang="0">
                  <a:pos x="14" y="24"/>
                </a:cxn>
                <a:cxn ang="0">
                  <a:pos x="14" y="24"/>
                </a:cxn>
                <a:cxn ang="0">
                  <a:pos x="10" y="24"/>
                </a:cxn>
                <a:cxn ang="0">
                  <a:pos x="10" y="24"/>
                </a:cxn>
                <a:cxn ang="0">
                  <a:pos x="8" y="20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2" y="24"/>
                </a:cxn>
                <a:cxn ang="0">
                  <a:pos x="4" y="26"/>
                </a:cxn>
                <a:cxn ang="0">
                  <a:pos x="4" y="26"/>
                </a:cxn>
                <a:cxn ang="0">
                  <a:pos x="8" y="28"/>
                </a:cxn>
                <a:cxn ang="0">
                  <a:pos x="14" y="28"/>
                </a:cxn>
                <a:cxn ang="0">
                  <a:pos x="14" y="28"/>
                </a:cxn>
                <a:cxn ang="0">
                  <a:pos x="20" y="28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6" y="22"/>
                </a:cxn>
                <a:cxn ang="0">
                  <a:pos x="28" y="18"/>
                </a:cxn>
                <a:cxn ang="0">
                  <a:pos x="28" y="18"/>
                </a:cxn>
                <a:cxn ang="0">
                  <a:pos x="26" y="14"/>
                </a:cxn>
                <a:cxn ang="0">
                  <a:pos x="24" y="12"/>
                </a:cxn>
                <a:cxn ang="0">
                  <a:pos x="24" y="12"/>
                </a:cxn>
                <a:cxn ang="0">
                  <a:pos x="20" y="10"/>
                </a:cxn>
                <a:cxn ang="0">
                  <a:pos x="14" y="8"/>
                </a:cxn>
                <a:cxn ang="0">
                  <a:pos x="14" y="8"/>
                </a:cxn>
                <a:cxn ang="0">
                  <a:pos x="10" y="10"/>
                </a:cxn>
                <a:cxn ang="0">
                  <a:pos x="10" y="4"/>
                </a:cxn>
                <a:cxn ang="0">
                  <a:pos x="26" y="4"/>
                </a:cxn>
                <a:cxn ang="0">
                  <a:pos x="26" y="0"/>
                </a:cxn>
                <a:cxn ang="0">
                  <a:pos x="6" y="0"/>
                </a:cxn>
                <a:cxn ang="0">
                  <a:pos x="2" y="14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4" y="14"/>
                </a:cxn>
                <a:cxn ang="0">
                  <a:pos x="14" y="14"/>
                </a:cxn>
                <a:cxn ang="0">
                  <a:pos x="18" y="14"/>
                </a:cxn>
                <a:cxn ang="0">
                  <a:pos x="18" y="14"/>
                </a:cxn>
                <a:cxn ang="0">
                  <a:pos x="20" y="18"/>
                </a:cxn>
                <a:cxn ang="0">
                  <a:pos x="20" y="18"/>
                </a:cxn>
                <a:cxn ang="0">
                  <a:pos x="18" y="22"/>
                </a:cxn>
                <a:cxn ang="0">
                  <a:pos x="18" y="22"/>
                </a:cxn>
                <a:cxn ang="0">
                  <a:pos x="14" y="24"/>
                </a:cxn>
                <a:cxn ang="0">
                  <a:pos x="14" y="24"/>
                </a:cxn>
              </a:cxnLst>
              <a:rect l="0" t="0" r="r" b="b"/>
              <a:pathLst>
                <a:path w="28" h="28">
                  <a:moveTo>
                    <a:pt x="14" y="24"/>
                  </a:moveTo>
                  <a:lnTo>
                    <a:pt x="14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8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2" y="24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8" y="28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20" y="28"/>
                  </a:lnTo>
                  <a:lnTo>
                    <a:pt x="24" y="24"/>
                  </a:lnTo>
                  <a:lnTo>
                    <a:pt x="24" y="24"/>
                  </a:lnTo>
                  <a:lnTo>
                    <a:pt x="26" y="22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26" y="14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0" y="10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0" y="10"/>
                  </a:lnTo>
                  <a:lnTo>
                    <a:pt x="10" y="4"/>
                  </a:lnTo>
                  <a:lnTo>
                    <a:pt x="26" y="4"/>
                  </a:lnTo>
                  <a:lnTo>
                    <a:pt x="26" y="0"/>
                  </a:lnTo>
                  <a:lnTo>
                    <a:pt x="6" y="0"/>
                  </a:lnTo>
                  <a:lnTo>
                    <a:pt x="2" y="14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4" y="24"/>
                  </a:lnTo>
                  <a:lnTo>
                    <a:pt x="1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15" name="Freeform 1059"/>
            <p:cNvSpPr>
              <a:spLocks/>
            </p:cNvSpPr>
            <p:nvPr/>
          </p:nvSpPr>
          <p:spPr bwMode="auto">
            <a:xfrm>
              <a:off x="9793288" y="-4030663"/>
              <a:ext cx="41275" cy="47625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8"/>
                </a:cxn>
                <a:cxn ang="0">
                  <a:pos x="2" y="24"/>
                </a:cxn>
                <a:cxn ang="0">
                  <a:pos x="2" y="24"/>
                </a:cxn>
                <a:cxn ang="0">
                  <a:pos x="0" y="30"/>
                </a:cxn>
                <a:cxn ang="0">
                  <a:pos x="26" y="30"/>
                </a:cxn>
                <a:cxn ang="0">
                  <a:pos x="26" y="2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4" y="24"/>
                </a:cxn>
                <a:cxn ang="0">
                  <a:pos x="14" y="24"/>
                </a:cxn>
                <a:cxn ang="0">
                  <a:pos x="18" y="20"/>
                </a:cxn>
                <a:cxn ang="0">
                  <a:pos x="18" y="20"/>
                </a:cxn>
                <a:cxn ang="0">
                  <a:pos x="22" y="16"/>
                </a:cxn>
                <a:cxn ang="0">
                  <a:pos x="22" y="16"/>
                </a:cxn>
                <a:cxn ang="0">
                  <a:pos x="26" y="12"/>
                </a:cxn>
                <a:cxn ang="0">
                  <a:pos x="26" y="12"/>
                </a:cxn>
                <a:cxn ang="0">
                  <a:pos x="26" y="8"/>
                </a:cxn>
                <a:cxn ang="0">
                  <a:pos x="26" y="8"/>
                </a:cxn>
                <a:cxn ang="0">
                  <a:pos x="26" y="6"/>
                </a:cxn>
                <a:cxn ang="0">
                  <a:pos x="24" y="4"/>
                </a:cxn>
                <a:cxn ang="0">
                  <a:pos x="24" y="4"/>
                </a:cxn>
                <a:cxn ang="0">
                  <a:pos x="20" y="2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2" y="6"/>
                </a:cxn>
                <a:cxn ang="0">
                  <a:pos x="0" y="10"/>
                </a:cxn>
                <a:cxn ang="0">
                  <a:pos x="8" y="10"/>
                </a:cxn>
                <a:cxn ang="0">
                  <a:pos x="8" y="10"/>
                </a:cxn>
                <a:cxn ang="0">
                  <a:pos x="10" y="6"/>
                </a:cxn>
                <a:cxn ang="0">
                  <a:pos x="10" y="6"/>
                </a:cxn>
                <a:cxn ang="0">
                  <a:pos x="14" y="6"/>
                </a:cxn>
                <a:cxn ang="0">
                  <a:pos x="14" y="6"/>
                </a:cxn>
                <a:cxn ang="0">
                  <a:pos x="18" y="6"/>
                </a:cxn>
                <a:cxn ang="0">
                  <a:pos x="18" y="6"/>
                </a:cxn>
                <a:cxn ang="0">
                  <a:pos x="20" y="10"/>
                </a:cxn>
                <a:cxn ang="0">
                  <a:pos x="20" y="10"/>
                </a:cxn>
                <a:cxn ang="0">
                  <a:pos x="18" y="12"/>
                </a:cxn>
                <a:cxn ang="0">
                  <a:pos x="18" y="12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26" h="30">
                  <a:moveTo>
                    <a:pt x="12" y="18"/>
                  </a:moveTo>
                  <a:lnTo>
                    <a:pt x="12" y="18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0" y="30"/>
                  </a:lnTo>
                  <a:lnTo>
                    <a:pt x="26" y="30"/>
                  </a:lnTo>
                  <a:lnTo>
                    <a:pt x="26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6" y="6"/>
                  </a:lnTo>
                  <a:lnTo>
                    <a:pt x="24" y="4"/>
                  </a:lnTo>
                  <a:lnTo>
                    <a:pt x="24" y="4"/>
                  </a:lnTo>
                  <a:lnTo>
                    <a:pt x="20" y="2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2" y="6"/>
                  </a:lnTo>
                  <a:lnTo>
                    <a:pt x="0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2" y="18"/>
                  </a:lnTo>
                  <a:lnTo>
                    <a:pt x="12" y="1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16" name="Freeform 1060"/>
            <p:cNvSpPr>
              <a:spLocks/>
            </p:cNvSpPr>
            <p:nvPr/>
          </p:nvSpPr>
          <p:spPr bwMode="auto">
            <a:xfrm>
              <a:off x="8961438" y="-1744663"/>
              <a:ext cx="82550" cy="47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"/>
                </a:cxn>
                <a:cxn ang="0">
                  <a:pos x="0" y="30"/>
                </a:cxn>
                <a:cxn ang="0">
                  <a:pos x="26" y="22"/>
                </a:cxn>
                <a:cxn ang="0">
                  <a:pos x="52" y="14"/>
                </a:cxn>
                <a:cxn ang="0">
                  <a:pos x="26" y="8"/>
                </a:cxn>
                <a:cxn ang="0">
                  <a:pos x="0" y="0"/>
                </a:cxn>
              </a:cxnLst>
              <a:rect l="0" t="0" r="r" b="b"/>
              <a:pathLst>
                <a:path w="52" h="30">
                  <a:moveTo>
                    <a:pt x="0" y="0"/>
                  </a:moveTo>
                  <a:lnTo>
                    <a:pt x="0" y="14"/>
                  </a:lnTo>
                  <a:lnTo>
                    <a:pt x="0" y="30"/>
                  </a:lnTo>
                  <a:lnTo>
                    <a:pt x="26" y="22"/>
                  </a:lnTo>
                  <a:lnTo>
                    <a:pt x="52" y="14"/>
                  </a:lnTo>
                  <a:lnTo>
                    <a:pt x="26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17" name="Freeform 1061"/>
            <p:cNvSpPr>
              <a:spLocks/>
            </p:cNvSpPr>
            <p:nvPr/>
          </p:nvSpPr>
          <p:spPr bwMode="auto">
            <a:xfrm>
              <a:off x="9024938" y="-1779588"/>
              <a:ext cx="31750" cy="47625"/>
            </a:xfrm>
            <a:custGeom>
              <a:avLst/>
              <a:gdLst/>
              <a:ahLst/>
              <a:cxnLst>
                <a:cxn ang="0">
                  <a:pos x="14" y="14"/>
                </a:cxn>
                <a:cxn ang="0">
                  <a:pos x="14" y="14"/>
                </a:cxn>
                <a:cxn ang="0">
                  <a:pos x="16" y="10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6" y="2"/>
                </a:cxn>
                <a:cxn ang="0">
                  <a:pos x="16" y="2"/>
                </a:cxn>
                <a:cxn ang="0">
                  <a:pos x="1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0" y="8"/>
                </a:cxn>
                <a:cxn ang="0">
                  <a:pos x="6" y="8"/>
                </a:cxn>
                <a:cxn ang="0">
                  <a:pos x="6" y="8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2" y="8"/>
                </a:cxn>
                <a:cxn ang="0">
                  <a:pos x="12" y="8"/>
                </a:cxn>
                <a:cxn ang="0">
                  <a:pos x="12" y="10"/>
                </a:cxn>
                <a:cxn ang="0">
                  <a:pos x="12" y="10"/>
                </a:cxn>
                <a:cxn ang="0">
                  <a:pos x="8" y="1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0" y="16"/>
                </a:cxn>
                <a:cxn ang="0">
                  <a:pos x="10" y="16"/>
                </a:cxn>
                <a:cxn ang="0">
                  <a:pos x="12" y="16"/>
                </a:cxn>
                <a:cxn ang="0">
                  <a:pos x="12" y="16"/>
                </a:cxn>
                <a:cxn ang="0">
                  <a:pos x="14" y="20"/>
                </a:cxn>
                <a:cxn ang="0">
                  <a:pos x="14" y="20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0" y="24"/>
                </a:cxn>
                <a:cxn ang="0">
                  <a:pos x="10" y="24"/>
                </a:cxn>
                <a:cxn ang="0">
                  <a:pos x="8" y="24"/>
                </a:cxn>
                <a:cxn ang="0">
                  <a:pos x="8" y="24"/>
                </a:cxn>
                <a:cxn ang="0">
                  <a:pos x="6" y="20"/>
                </a:cxn>
                <a:cxn ang="0">
                  <a:pos x="0" y="22"/>
                </a:cxn>
                <a:cxn ang="0">
                  <a:pos x="0" y="22"/>
                </a:cxn>
                <a:cxn ang="0">
                  <a:pos x="2" y="24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6" y="28"/>
                </a:cxn>
                <a:cxn ang="0">
                  <a:pos x="10" y="30"/>
                </a:cxn>
                <a:cxn ang="0">
                  <a:pos x="10" y="30"/>
                </a:cxn>
                <a:cxn ang="0">
                  <a:pos x="14" y="28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8" y="24"/>
                </a:cxn>
                <a:cxn ang="0">
                  <a:pos x="20" y="20"/>
                </a:cxn>
                <a:cxn ang="0">
                  <a:pos x="20" y="20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4" y="14"/>
                </a:cxn>
                <a:cxn ang="0">
                  <a:pos x="14" y="14"/>
                </a:cxn>
              </a:cxnLst>
              <a:rect l="0" t="0" r="r" b="b"/>
              <a:pathLst>
                <a:path w="20" h="30">
                  <a:moveTo>
                    <a:pt x="14" y="14"/>
                  </a:moveTo>
                  <a:lnTo>
                    <a:pt x="14" y="14"/>
                  </a:lnTo>
                  <a:lnTo>
                    <a:pt x="16" y="10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0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8" y="6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8" y="1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6" y="20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2" y="24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6" y="28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4" y="28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8" y="24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4" y="14"/>
                  </a:lnTo>
                  <a:lnTo>
                    <a:pt x="14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18" name="Freeform 1062"/>
            <p:cNvSpPr>
              <a:spLocks/>
            </p:cNvSpPr>
            <p:nvPr/>
          </p:nvSpPr>
          <p:spPr bwMode="auto">
            <a:xfrm>
              <a:off x="8199438" y="-1779588"/>
              <a:ext cx="38100" cy="69850"/>
            </a:xfrm>
            <a:custGeom>
              <a:avLst/>
              <a:gdLst/>
              <a:ahLst/>
              <a:cxnLst>
                <a:cxn ang="0">
                  <a:pos x="20" y="20"/>
                </a:cxn>
                <a:cxn ang="0">
                  <a:pos x="22" y="16"/>
                </a:cxn>
                <a:cxn ang="0">
                  <a:pos x="24" y="12"/>
                </a:cxn>
                <a:cxn ang="0">
                  <a:pos x="20" y="4"/>
                </a:cxn>
                <a:cxn ang="0">
                  <a:pos x="16" y="2"/>
                </a:cxn>
                <a:cxn ang="0">
                  <a:pos x="10" y="0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14"/>
                </a:cxn>
                <a:cxn ang="0">
                  <a:pos x="10" y="10"/>
                </a:cxn>
                <a:cxn ang="0">
                  <a:pos x="10" y="8"/>
                </a:cxn>
                <a:cxn ang="0">
                  <a:pos x="12" y="6"/>
                </a:cxn>
                <a:cxn ang="0">
                  <a:pos x="12" y="8"/>
                </a:cxn>
                <a:cxn ang="0">
                  <a:pos x="14" y="10"/>
                </a:cxn>
                <a:cxn ang="0">
                  <a:pos x="14" y="12"/>
                </a:cxn>
                <a:cxn ang="0">
                  <a:pos x="12" y="16"/>
                </a:cxn>
                <a:cxn ang="0">
                  <a:pos x="12" y="18"/>
                </a:cxn>
                <a:cxn ang="0">
                  <a:pos x="8" y="24"/>
                </a:cxn>
                <a:cxn ang="0">
                  <a:pos x="12" y="24"/>
                </a:cxn>
                <a:cxn ang="0">
                  <a:pos x="12" y="26"/>
                </a:cxn>
                <a:cxn ang="0">
                  <a:pos x="14" y="28"/>
                </a:cxn>
                <a:cxn ang="0">
                  <a:pos x="14" y="32"/>
                </a:cxn>
                <a:cxn ang="0">
                  <a:pos x="12" y="36"/>
                </a:cxn>
                <a:cxn ang="0">
                  <a:pos x="12" y="38"/>
                </a:cxn>
                <a:cxn ang="0">
                  <a:pos x="10" y="36"/>
                </a:cxn>
                <a:cxn ang="0">
                  <a:pos x="10" y="26"/>
                </a:cxn>
                <a:cxn ang="0">
                  <a:pos x="0" y="30"/>
                </a:cxn>
                <a:cxn ang="0">
                  <a:pos x="0" y="38"/>
                </a:cxn>
                <a:cxn ang="0">
                  <a:pos x="4" y="42"/>
                </a:cxn>
                <a:cxn ang="0">
                  <a:pos x="12" y="44"/>
                </a:cxn>
                <a:cxn ang="0">
                  <a:pos x="18" y="42"/>
                </a:cxn>
                <a:cxn ang="0">
                  <a:pos x="22" y="38"/>
                </a:cxn>
                <a:cxn ang="0">
                  <a:pos x="24" y="30"/>
                </a:cxn>
                <a:cxn ang="0">
                  <a:pos x="22" y="22"/>
                </a:cxn>
                <a:cxn ang="0">
                  <a:pos x="20" y="20"/>
                </a:cxn>
              </a:cxnLst>
              <a:rect l="0" t="0" r="r" b="b"/>
              <a:pathLst>
                <a:path w="24" h="44">
                  <a:moveTo>
                    <a:pt x="20" y="20"/>
                  </a:moveTo>
                  <a:lnTo>
                    <a:pt x="20" y="20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2" y="6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16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10" y="14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4" y="10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8" y="18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4" y="28"/>
                  </a:lnTo>
                  <a:lnTo>
                    <a:pt x="14" y="32"/>
                  </a:lnTo>
                  <a:lnTo>
                    <a:pt x="14" y="32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12" y="38"/>
                  </a:lnTo>
                  <a:lnTo>
                    <a:pt x="12" y="38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4"/>
                  </a:lnTo>
                  <a:lnTo>
                    <a:pt x="10" y="26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8" y="42"/>
                  </a:lnTo>
                  <a:lnTo>
                    <a:pt x="18" y="42"/>
                  </a:lnTo>
                  <a:lnTo>
                    <a:pt x="22" y="38"/>
                  </a:lnTo>
                  <a:lnTo>
                    <a:pt x="22" y="38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0" y="20"/>
                  </a:lnTo>
                  <a:lnTo>
                    <a:pt x="20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19" name="Freeform 1063"/>
            <p:cNvSpPr>
              <a:spLocks/>
            </p:cNvSpPr>
            <p:nvPr/>
          </p:nvSpPr>
          <p:spPr bwMode="auto">
            <a:xfrm>
              <a:off x="8345488" y="-1776413"/>
              <a:ext cx="952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4" y="24"/>
                </a:cxn>
                <a:cxn ang="0">
                  <a:pos x="24" y="44"/>
                </a:cxn>
                <a:cxn ang="0">
                  <a:pos x="24" y="44"/>
                </a:cxn>
                <a:cxn ang="0">
                  <a:pos x="36" y="44"/>
                </a:cxn>
                <a:cxn ang="0">
                  <a:pos x="36" y="24"/>
                </a:cxn>
                <a:cxn ang="0">
                  <a:pos x="46" y="24"/>
                </a:cxn>
                <a:cxn ang="0">
                  <a:pos x="46" y="44"/>
                </a:cxn>
                <a:cxn ang="0">
                  <a:pos x="46" y="44"/>
                </a:cxn>
                <a:cxn ang="0">
                  <a:pos x="60" y="44"/>
                </a:cxn>
                <a:cxn ang="0">
                  <a:pos x="60" y="0"/>
                </a:cxn>
                <a:cxn ang="0">
                  <a:pos x="60" y="0"/>
                </a:cxn>
                <a:cxn ang="0">
                  <a:pos x="0" y="2"/>
                </a:cxn>
                <a:cxn ang="0">
                  <a:pos x="0" y="44"/>
                </a:cxn>
              </a:cxnLst>
              <a:rect l="0" t="0" r="r" b="b"/>
              <a:pathLst>
                <a:path w="60" h="44">
                  <a:moveTo>
                    <a:pt x="0" y="44"/>
                  </a:moveTo>
                  <a:lnTo>
                    <a:pt x="12" y="44"/>
                  </a:lnTo>
                  <a:lnTo>
                    <a:pt x="12" y="24"/>
                  </a:lnTo>
                  <a:lnTo>
                    <a:pt x="24" y="24"/>
                  </a:lnTo>
                  <a:lnTo>
                    <a:pt x="24" y="44"/>
                  </a:lnTo>
                  <a:lnTo>
                    <a:pt x="24" y="44"/>
                  </a:lnTo>
                  <a:lnTo>
                    <a:pt x="36" y="44"/>
                  </a:lnTo>
                  <a:lnTo>
                    <a:pt x="36" y="24"/>
                  </a:lnTo>
                  <a:lnTo>
                    <a:pt x="46" y="24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60" y="44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0" y="2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20" name="Freeform 1064"/>
            <p:cNvSpPr>
              <a:spLocks/>
            </p:cNvSpPr>
            <p:nvPr/>
          </p:nvSpPr>
          <p:spPr bwMode="auto">
            <a:xfrm>
              <a:off x="8456613" y="-1776413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21" name="Freeform 1065"/>
            <p:cNvSpPr>
              <a:spLocks/>
            </p:cNvSpPr>
            <p:nvPr/>
          </p:nvSpPr>
          <p:spPr bwMode="auto">
            <a:xfrm>
              <a:off x="8494713" y="-1776413"/>
              <a:ext cx="57150" cy="69850"/>
            </a:xfrm>
            <a:custGeom>
              <a:avLst/>
              <a:gdLst/>
              <a:ahLst/>
              <a:cxnLst>
                <a:cxn ang="0">
                  <a:pos x="2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36" y="44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22" y="0"/>
                </a:cxn>
                <a:cxn ang="0">
                  <a:pos x="22" y="24"/>
                </a:cxn>
              </a:cxnLst>
              <a:rect l="0" t="0" r="r" b="b"/>
              <a:pathLst>
                <a:path w="36" h="44">
                  <a:moveTo>
                    <a:pt x="22" y="24"/>
                  </a:move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36" y="44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22" y="0"/>
                  </a:lnTo>
                  <a:lnTo>
                    <a:pt x="22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22" name="Freeform 1066"/>
            <p:cNvSpPr>
              <a:spLocks/>
            </p:cNvSpPr>
            <p:nvPr/>
          </p:nvSpPr>
          <p:spPr bwMode="auto">
            <a:xfrm>
              <a:off x="8567738" y="-1776413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23" name="Freeform 1067"/>
            <p:cNvSpPr>
              <a:spLocks/>
            </p:cNvSpPr>
            <p:nvPr/>
          </p:nvSpPr>
          <p:spPr bwMode="auto">
            <a:xfrm>
              <a:off x="8624888" y="-1776413"/>
              <a:ext cx="73025" cy="69850"/>
            </a:xfrm>
            <a:custGeom>
              <a:avLst/>
              <a:gdLst/>
              <a:ahLst/>
              <a:cxnLst>
                <a:cxn ang="0">
                  <a:pos x="34" y="24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0" y="24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2" y="24"/>
                </a:cxn>
                <a:cxn ang="0">
                  <a:pos x="22" y="24"/>
                </a:cxn>
                <a:cxn ang="0">
                  <a:pos x="22" y="44"/>
                </a:cxn>
                <a:cxn ang="0">
                  <a:pos x="22" y="44"/>
                </a:cxn>
                <a:cxn ang="0">
                  <a:pos x="34" y="44"/>
                </a:cxn>
                <a:cxn ang="0">
                  <a:pos x="34" y="44"/>
                </a:cxn>
                <a:cxn ang="0">
                  <a:pos x="34" y="24"/>
                </a:cxn>
                <a:cxn ang="0">
                  <a:pos x="46" y="24"/>
                </a:cxn>
                <a:cxn ang="0">
                  <a:pos x="46" y="24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34" y="0"/>
                </a:cxn>
                <a:cxn ang="0">
                  <a:pos x="34" y="0"/>
                </a:cxn>
                <a:cxn ang="0">
                  <a:pos x="34" y="24"/>
                </a:cxn>
                <a:cxn ang="0">
                  <a:pos x="34" y="24"/>
                </a:cxn>
              </a:cxnLst>
              <a:rect l="0" t="0" r="r" b="b"/>
              <a:pathLst>
                <a:path w="46" h="44">
                  <a:moveTo>
                    <a:pt x="34" y="24"/>
                  </a:moveTo>
                  <a:lnTo>
                    <a:pt x="24" y="24"/>
                  </a:lnTo>
                  <a:lnTo>
                    <a:pt x="24" y="24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24"/>
                  </a:lnTo>
                  <a:lnTo>
                    <a:pt x="22" y="24"/>
                  </a:lnTo>
                  <a:lnTo>
                    <a:pt x="22" y="24"/>
                  </a:lnTo>
                  <a:lnTo>
                    <a:pt x="22" y="44"/>
                  </a:lnTo>
                  <a:lnTo>
                    <a:pt x="22" y="44"/>
                  </a:lnTo>
                  <a:lnTo>
                    <a:pt x="34" y="44"/>
                  </a:lnTo>
                  <a:lnTo>
                    <a:pt x="34" y="44"/>
                  </a:lnTo>
                  <a:lnTo>
                    <a:pt x="34" y="24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4" y="24"/>
                  </a:lnTo>
                  <a:lnTo>
                    <a:pt x="3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24" name="Freeform 1068"/>
            <p:cNvSpPr>
              <a:spLocks/>
            </p:cNvSpPr>
            <p:nvPr/>
          </p:nvSpPr>
          <p:spPr bwMode="auto">
            <a:xfrm>
              <a:off x="8605838" y="-1776413"/>
              <a:ext cx="19050" cy="3810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</a:cxnLst>
              <a:rect l="0" t="0" r="r" b="b"/>
              <a:pathLst>
                <a:path w="12" h="24">
                  <a:moveTo>
                    <a:pt x="12" y="0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25" name="Freeform 1069"/>
            <p:cNvSpPr>
              <a:spLocks/>
            </p:cNvSpPr>
            <p:nvPr/>
          </p:nvSpPr>
          <p:spPr bwMode="auto">
            <a:xfrm>
              <a:off x="8716963" y="-1776413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26" name="Freeform 1070"/>
            <p:cNvSpPr>
              <a:spLocks/>
            </p:cNvSpPr>
            <p:nvPr/>
          </p:nvSpPr>
          <p:spPr bwMode="auto">
            <a:xfrm>
              <a:off x="8751888" y="-1776413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27" name="Freeform 1071"/>
            <p:cNvSpPr>
              <a:spLocks/>
            </p:cNvSpPr>
            <p:nvPr/>
          </p:nvSpPr>
          <p:spPr bwMode="auto">
            <a:xfrm>
              <a:off x="8789988" y="-1776413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28" name="Freeform 1072"/>
            <p:cNvSpPr>
              <a:spLocks/>
            </p:cNvSpPr>
            <p:nvPr/>
          </p:nvSpPr>
          <p:spPr bwMode="auto">
            <a:xfrm>
              <a:off x="8828088" y="-1776413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29" name="Freeform 1073"/>
            <p:cNvSpPr>
              <a:spLocks/>
            </p:cNvSpPr>
            <p:nvPr/>
          </p:nvSpPr>
          <p:spPr bwMode="auto">
            <a:xfrm>
              <a:off x="8863013" y="-1776413"/>
              <a:ext cx="571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4" y="24"/>
                </a:cxn>
                <a:cxn ang="0">
                  <a:pos x="24" y="42"/>
                </a:cxn>
                <a:cxn ang="0">
                  <a:pos x="36" y="42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0" y="0"/>
                </a:cxn>
                <a:cxn ang="0">
                  <a:pos x="0" y="44"/>
                </a:cxn>
              </a:cxnLst>
              <a:rect l="0" t="0" r="r" b="b"/>
              <a:pathLst>
                <a:path w="36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24"/>
                  </a:lnTo>
                  <a:lnTo>
                    <a:pt x="24" y="24"/>
                  </a:lnTo>
                  <a:lnTo>
                    <a:pt x="24" y="42"/>
                  </a:lnTo>
                  <a:lnTo>
                    <a:pt x="36" y="4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0" y="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30" name="Freeform 1075"/>
            <p:cNvSpPr>
              <a:spLocks/>
            </p:cNvSpPr>
            <p:nvPr/>
          </p:nvSpPr>
          <p:spPr bwMode="auto">
            <a:xfrm>
              <a:off x="8185196" y="-3502129"/>
              <a:ext cx="2419350" cy="1858886"/>
            </a:xfrm>
            <a:custGeom>
              <a:avLst/>
              <a:gdLst/>
              <a:ahLst/>
              <a:cxnLst>
                <a:cxn ang="0">
                  <a:pos x="1524" y="1020"/>
                </a:cxn>
                <a:cxn ang="0">
                  <a:pos x="1524" y="1032"/>
                </a:cxn>
                <a:cxn ang="0">
                  <a:pos x="1524" y="1032"/>
                </a:cxn>
                <a:cxn ang="0">
                  <a:pos x="1524" y="1036"/>
                </a:cxn>
                <a:cxn ang="0">
                  <a:pos x="1522" y="1040"/>
                </a:cxn>
                <a:cxn ang="0">
                  <a:pos x="1518" y="1042"/>
                </a:cxn>
                <a:cxn ang="0">
                  <a:pos x="1514" y="1042"/>
                </a:cxn>
                <a:cxn ang="0">
                  <a:pos x="8" y="1042"/>
                </a:cxn>
                <a:cxn ang="0">
                  <a:pos x="8" y="1042"/>
                </a:cxn>
                <a:cxn ang="0">
                  <a:pos x="6" y="1042"/>
                </a:cxn>
                <a:cxn ang="0">
                  <a:pos x="2" y="1040"/>
                </a:cxn>
                <a:cxn ang="0">
                  <a:pos x="0" y="1036"/>
                </a:cxn>
                <a:cxn ang="0">
                  <a:pos x="0" y="1032"/>
                </a:cxn>
                <a:cxn ang="0">
                  <a:pos x="0" y="1020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4" y="0"/>
                </a:cxn>
                <a:cxn ang="0">
                  <a:pos x="8" y="0"/>
                </a:cxn>
                <a:cxn ang="0">
                  <a:pos x="1514" y="0"/>
                </a:cxn>
                <a:cxn ang="0">
                  <a:pos x="1514" y="0"/>
                </a:cxn>
                <a:cxn ang="0">
                  <a:pos x="1518" y="0"/>
                </a:cxn>
                <a:cxn ang="0">
                  <a:pos x="1522" y="4"/>
                </a:cxn>
                <a:cxn ang="0">
                  <a:pos x="1522" y="4"/>
                </a:cxn>
                <a:cxn ang="0">
                  <a:pos x="1524" y="6"/>
                </a:cxn>
                <a:cxn ang="0">
                  <a:pos x="1524" y="10"/>
                </a:cxn>
                <a:cxn ang="0">
                  <a:pos x="1524" y="10"/>
                </a:cxn>
                <a:cxn ang="0">
                  <a:pos x="1524" y="1020"/>
                </a:cxn>
              </a:cxnLst>
              <a:rect l="0" t="0" r="r" b="b"/>
              <a:pathLst>
                <a:path w="1524" h="1042">
                  <a:moveTo>
                    <a:pt x="1524" y="1020"/>
                  </a:moveTo>
                  <a:lnTo>
                    <a:pt x="1524" y="1032"/>
                  </a:lnTo>
                  <a:lnTo>
                    <a:pt x="1524" y="1032"/>
                  </a:lnTo>
                  <a:lnTo>
                    <a:pt x="1524" y="1036"/>
                  </a:lnTo>
                  <a:lnTo>
                    <a:pt x="1522" y="1040"/>
                  </a:lnTo>
                  <a:lnTo>
                    <a:pt x="1518" y="1042"/>
                  </a:lnTo>
                  <a:lnTo>
                    <a:pt x="1514" y="1042"/>
                  </a:lnTo>
                  <a:lnTo>
                    <a:pt x="8" y="1042"/>
                  </a:lnTo>
                  <a:lnTo>
                    <a:pt x="8" y="1042"/>
                  </a:lnTo>
                  <a:lnTo>
                    <a:pt x="6" y="1042"/>
                  </a:lnTo>
                  <a:lnTo>
                    <a:pt x="2" y="1040"/>
                  </a:lnTo>
                  <a:lnTo>
                    <a:pt x="0" y="1036"/>
                  </a:lnTo>
                  <a:lnTo>
                    <a:pt x="0" y="1032"/>
                  </a:lnTo>
                  <a:lnTo>
                    <a:pt x="0" y="102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6"/>
                  </a:lnTo>
                  <a:lnTo>
                    <a:pt x="2" y="4"/>
                  </a:lnTo>
                  <a:lnTo>
                    <a:pt x="2" y="4"/>
                  </a:lnTo>
                  <a:lnTo>
                    <a:pt x="4" y="0"/>
                  </a:lnTo>
                  <a:lnTo>
                    <a:pt x="8" y="0"/>
                  </a:lnTo>
                  <a:lnTo>
                    <a:pt x="1514" y="0"/>
                  </a:lnTo>
                  <a:lnTo>
                    <a:pt x="1514" y="0"/>
                  </a:lnTo>
                  <a:lnTo>
                    <a:pt x="1518" y="0"/>
                  </a:lnTo>
                  <a:lnTo>
                    <a:pt x="1522" y="4"/>
                  </a:lnTo>
                  <a:lnTo>
                    <a:pt x="1522" y="4"/>
                  </a:lnTo>
                  <a:lnTo>
                    <a:pt x="1524" y="6"/>
                  </a:lnTo>
                  <a:lnTo>
                    <a:pt x="1524" y="10"/>
                  </a:lnTo>
                  <a:lnTo>
                    <a:pt x="1524" y="10"/>
                  </a:lnTo>
                  <a:lnTo>
                    <a:pt x="1524" y="1020"/>
                  </a:lnTo>
                  <a:close/>
                </a:path>
              </a:pathLst>
            </a:custGeom>
            <a:blipFill dpi="0" rotWithShape="0">
              <a:blip r:embed="rId7" cstate="print"/>
              <a:srcRect/>
              <a:stretch>
                <a:fillRect/>
              </a:stretch>
            </a:blipFill>
            <a:ln w="12700">
              <a:solidFill>
                <a:schemeClr val="accent1">
                  <a:lumMod val="1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a-DK">
                <a:latin typeface="Arial" pitchFamily="34" charset="0"/>
                <a:ea typeface="ＭＳ Ｐゴシック" pitchFamily="-97" charset="-128"/>
              </a:endParaRPr>
            </a:p>
          </p:txBody>
        </p:sp>
      </p:grpSp>
      <p:grpSp>
        <p:nvGrpSpPr>
          <p:cNvPr id="7" name="Gruppe 122"/>
          <p:cNvGrpSpPr/>
          <p:nvPr/>
        </p:nvGrpSpPr>
        <p:grpSpPr>
          <a:xfrm>
            <a:off x="4463144" y="5293761"/>
            <a:ext cx="1578428" cy="1406819"/>
            <a:chOff x="8164513" y="-4049713"/>
            <a:chExt cx="2657475" cy="236855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35" name="Freeform 1013"/>
            <p:cNvSpPr>
              <a:spLocks noEditPoints="1"/>
            </p:cNvSpPr>
            <p:nvPr/>
          </p:nvSpPr>
          <p:spPr bwMode="auto">
            <a:xfrm>
              <a:off x="8164513" y="-4049713"/>
              <a:ext cx="2657475" cy="2368550"/>
            </a:xfrm>
            <a:custGeom>
              <a:avLst/>
              <a:gdLst/>
              <a:ahLst/>
              <a:cxnLst>
                <a:cxn ang="0">
                  <a:pos x="1504" y="96"/>
                </a:cxn>
                <a:cxn ang="0">
                  <a:pos x="1574" y="76"/>
                </a:cxn>
                <a:cxn ang="0">
                  <a:pos x="1582" y="192"/>
                </a:cxn>
                <a:cxn ang="0">
                  <a:pos x="1506" y="186"/>
                </a:cxn>
                <a:cxn ang="0">
                  <a:pos x="1316" y="76"/>
                </a:cxn>
                <a:cxn ang="0">
                  <a:pos x="1388" y="96"/>
                </a:cxn>
                <a:cxn ang="0">
                  <a:pos x="1324" y="198"/>
                </a:cxn>
                <a:cxn ang="0">
                  <a:pos x="1102" y="96"/>
                </a:cxn>
                <a:cxn ang="0">
                  <a:pos x="1166" y="74"/>
                </a:cxn>
                <a:cxn ang="0">
                  <a:pos x="1186" y="186"/>
                </a:cxn>
                <a:cxn ang="0">
                  <a:pos x="1108" y="192"/>
                </a:cxn>
                <a:cxn ang="0">
                  <a:pos x="908" y="82"/>
                </a:cxn>
                <a:cxn ang="0">
                  <a:pos x="984" y="88"/>
                </a:cxn>
                <a:cxn ang="0">
                  <a:pos x="966" y="198"/>
                </a:cxn>
                <a:cxn ang="0">
                  <a:pos x="902" y="96"/>
                </a:cxn>
                <a:cxn ang="0">
                  <a:pos x="764" y="74"/>
                </a:cxn>
                <a:cxn ang="0">
                  <a:pos x="786" y="176"/>
                </a:cxn>
                <a:cxn ang="0">
                  <a:pos x="714" y="196"/>
                </a:cxn>
                <a:cxn ang="0">
                  <a:pos x="502" y="88"/>
                </a:cxn>
                <a:cxn ang="0">
                  <a:pos x="580" y="82"/>
                </a:cxn>
                <a:cxn ang="0">
                  <a:pos x="572" y="196"/>
                </a:cxn>
                <a:cxn ang="0">
                  <a:pos x="500" y="176"/>
                </a:cxn>
                <a:cxn ang="0">
                  <a:pos x="322" y="74"/>
                </a:cxn>
                <a:cxn ang="0">
                  <a:pos x="386" y="176"/>
                </a:cxn>
                <a:cxn ang="0">
                  <a:pos x="322" y="198"/>
                </a:cxn>
                <a:cxn ang="0">
                  <a:pos x="100" y="96"/>
                </a:cxn>
                <a:cxn ang="0">
                  <a:pos x="172" y="76"/>
                </a:cxn>
                <a:cxn ang="0">
                  <a:pos x="178" y="192"/>
                </a:cxn>
                <a:cxn ang="0">
                  <a:pos x="102" y="186"/>
                </a:cxn>
                <a:cxn ang="0">
                  <a:pos x="172" y="1402"/>
                </a:cxn>
                <a:cxn ang="0">
                  <a:pos x="100" y="1382"/>
                </a:cxn>
                <a:cxn ang="0">
                  <a:pos x="164" y="1280"/>
                </a:cxn>
                <a:cxn ang="0">
                  <a:pos x="386" y="1382"/>
                </a:cxn>
                <a:cxn ang="0">
                  <a:pos x="322" y="1404"/>
                </a:cxn>
                <a:cxn ang="0">
                  <a:pos x="302" y="1292"/>
                </a:cxn>
                <a:cxn ang="0">
                  <a:pos x="378" y="1286"/>
                </a:cxn>
                <a:cxn ang="0">
                  <a:pos x="580" y="1396"/>
                </a:cxn>
                <a:cxn ang="0">
                  <a:pos x="502" y="1390"/>
                </a:cxn>
                <a:cxn ang="0">
                  <a:pos x="522" y="1280"/>
                </a:cxn>
                <a:cxn ang="0">
                  <a:pos x="586" y="1382"/>
                </a:cxn>
                <a:cxn ang="0">
                  <a:pos x="724" y="1404"/>
                </a:cxn>
                <a:cxn ang="0">
                  <a:pos x="702" y="1302"/>
                </a:cxn>
                <a:cxn ang="0">
                  <a:pos x="772" y="1282"/>
                </a:cxn>
                <a:cxn ang="0">
                  <a:pos x="984" y="1390"/>
                </a:cxn>
                <a:cxn ang="0">
                  <a:pos x="908" y="1396"/>
                </a:cxn>
                <a:cxn ang="0">
                  <a:pos x="916" y="1282"/>
                </a:cxn>
                <a:cxn ang="0">
                  <a:pos x="986" y="1302"/>
                </a:cxn>
                <a:cxn ang="0">
                  <a:pos x="1166" y="1404"/>
                </a:cxn>
                <a:cxn ang="0">
                  <a:pos x="1102" y="1302"/>
                </a:cxn>
                <a:cxn ang="0">
                  <a:pos x="1166" y="1280"/>
                </a:cxn>
                <a:cxn ang="0">
                  <a:pos x="1388" y="1382"/>
                </a:cxn>
                <a:cxn ang="0">
                  <a:pos x="1316" y="1402"/>
                </a:cxn>
                <a:cxn ang="0">
                  <a:pos x="1310" y="1286"/>
                </a:cxn>
                <a:cxn ang="0">
                  <a:pos x="1386" y="1292"/>
                </a:cxn>
                <a:cxn ang="0">
                  <a:pos x="1574" y="1402"/>
                </a:cxn>
                <a:cxn ang="0">
                  <a:pos x="1504" y="1382"/>
                </a:cxn>
                <a:cxn ang="0">
                  <a:pos x="1566" y="1280"/>
                </a:cxn>
                <a:cxn ang="0">
                  <a:pos x="1600" y="1246"/>
                </a:cxn>
                <a:cxn ang="0">
                  <a:pos x="84" y="1268"/>
                </a:cxn>
                <a:cxn ang="0">
                  <a:pos x="74" y="234"/>
                </a:cxn>
                <a:cxn ang="0">
                  <a:pos x="84" y="224"/>
                </a:cxn>
                <a:cxn ang="0">
                  <a:pos x="1600" y="234"/>
                </a:cxn>
              </a:cxnLst>
              <a:rect l="0" t="0" r="r" b="b"/>
              <a:pathLst>
                <a:path w="1674" h="1492">
                  <a:moveTo>
                    <a:pt x="0" y="0"/>
                  </a:moveTo>
                  <a:lnTo>
                    <a:pt x="0" y="1492"/>
                  </a:lnTo>
                  <a:lnTo>
                    <a:pt x="1674" y="1492"/>
                  </a:lnTo>
                  <a:lnTo>
                    <a:pt x="1674" y="0"/>
                  </a:lnTo>
                  <a:lnTo>
                    <a:pt x="0" y="0"/>
                  </a:lnTo>
                  <a:close/>
                  <a:moveTo>
                    <a:pt x="1504" y="96"/>
                  </a:moveTo>
                  <a:lnTo>
                    <a:pt x="1504" y="96"/>
                  </a:lnTo>
                  <a:lnTo>
                    <a:pt x="1506" y="88"/>
                  </a:lnTo>
                  <a:lnTo>
                    <a:pt x="1510" y="82"/>
                  </a:lnTo>
                  <a:lnTo>
                    <a:pt x="1516" y="76"/>
                  </a:lnTo>
                  <a:lnTo>
                    <a:pt x="1526" y="74"/>
                  </a:lnTo>
                  <a:lnTo>
                    <a:pt x="1566" y="74"/>
                  </a:lnTo>
                  <a:lnTo>
                    <a:pt x="1566" y="74"/>
                  </a:lnTo>
                  <a:lnTo>
                    <a:pt x="1574" y="76"/>
                  </a:lnTo>
                  <a:lnTo>
                    <a:pt x="1582" y="82"/>
                  </a:lnTo>
                  <a:lnTo>
                    <a:pt x="1586" y="88"/>
                  </a:lnTo>
                  <a:lnTo>
                    <a:pt x="1588" y="96"/>
                  </a:lnTo>
                  <a:lnTo>
                    <a:pt x="1588" y="176"/>
                  </a:lnTo>
                  <a:lnTo>
                    <a:pt x="1588" y="176"/>
                  </a:lnTo>
                  <a:lnTo>
                    <a:pt x="1586" y="186"/>
                  </a:lnTo>
                  <a:lnTo>
                    <a:pt x="1582" y="192"/>
                  </a:lnTo>
                  <a:lnTo>
                    <a:pt x="1574" y="196"/>
                  </a:lnTo>
                  <a:lnTo>
                    <a:pt x="1566" y="198"/>
                  </a:lnTo>
                  <a:lnTo>
                    <a:pt x="1526" y="198"/>
                  </a:lnTo>
                  <a:lnTo>
                    <a:pt x="1526" y="198"/>
                  </a:lnTo>
                  <a:lnTo>
                    <a:pt x="1516" y="196"/>
                  </a:lnTo>
                  <a:lnTo>
                    <a:pt x="1510" y="192"/>
                  </a:lnTo>
                  <a:lnTo>
                    <a:pt x="1506" y="186"/>
                  </a:lnTo>
                  <a:lnTo>
                    <a:pt x="1504" y="176"/>
                  </a:lnTo>
                  <a:lnTo>
                    <a:pt x="1504" y="96"/>
                  </a:lnTo>
                  <a:close/>
                  <a:moveTo>
                    <a:pt x="1302" y="96"/>
                  </a:moveTo>
                  <a:lnTo>
                    <a:pt x="1302" y="96"/>
                  </a:lnTo>
                  <a:lnTo>
                    <a:pt x="1304" y="88"/>
                  </a:lnTo>
                  <a:lnTo>
                    <a:pt x="1310" y="82"/>
                  </a:lnTo>
                  <a:lnTo>
                    <a:pt x="1316" y="76"/>
                  </a:lnTo>
                  <a:lnTo>
                    <a:pt x="1324" y="74"/>
                  </a:lnTo>
                  <a:lnTo>
                    <a:pt x="1366" y="74"/>
                  </a:lnTo>
                  <a:lnTo>
                    <a:pt x="1366" y="74"/>
                  </a:lnTo>
                  <a:lnTo>
                    <a:pt x="1374" y="76"/>
                  </a:lnTo>
                  <a:lnTo>
                    <a:pt x="1382" y="82"/>
                  </a:lnTo>
                  <a:lnTo>
                    <a:pt x="1386" y="88"/>
                  </a:lnTo>
                  <a:lnTo>
                    <a:pt x="1388" y="96"/>
                  </a:lnTo>
                  <a:lnTo>
                    <a:pt x="1388" y="176"/>
                  </a:lnTo>
                  <a:lnTo>
                    <a:pt x="1388" y="176"/>
                  </a:lnTo>
                  <a:lnTo>
                    <a:pt x="1386" y="186"/>
                  </a:lnTo>
                  <a:lnTo>
                    <a:pt x="1382" y="192"/>
                  </a:lnTo>
                  <a:lnTo>
                    <a:pt x="1374" y="196"/>
                  </a:lnTo>
                  <a:lnTo>
                    <a:pt x="1366" y="198"/>
                  </a:lnTo>
                  <a:lnTo>
                    <a:pt x="1324" y="198"/>
                  </a:lnTo>
                  <a:lnTo>
                    <a:pt x="1324" y="198"/>
                  </a:lnTo>
                  <a:lnTo>
                    <a:pt x="1316" y="196"/>
                  </a:lnTo>
                  <a:lnTo>
                    <a:pt x="1310" y="192"/>
                  </a:lnTo>
                  <a:lnTo>
                    <a:pt x="1304" y="186"/>
                  </a:lnTo>
                  <a:lnTo>
                    <a:pt x="1302" y="176"/>
                  </a:lnTo>
                  <a:lnTo>
                    <a:pt x="1302" y="96"/>
                  </a:lnTo>
                  <a:close/>
                  <a:moveTo>
                    <a:pt x="1102" y="96"/>
                  </a:moveTo>
                  <a:lnTo>
                    <a:pt x="1102" y="96"/>
                  </a:lnTo>
                  <a:lnTo>
                    <a:pt x="1104" y="88"/>
                  </a:lnTo>
                  <a:lnTo>
                    <a:pt x="1108" y="82"/>
                  </a:lnTo>
                  <a:lnTo>
                    <a:pt x="1116" y="76"/>
                  </a:lnTo>
                  <a:lnTo>
                    <a:pt x="1124" y="74"/>
                  </a:lnTo>
                  <a:lnTo>
                    <a:pt x="1166" y="74"/>
                  </a:lnTo>
                  <a:lnTo>
                    <a:pt x="1166" y="74"/>
                  </a:lnTo>
                  <a:lnTo>
                    <a:pt x="1174" y="76"/>
                  </a:lnTo>
                  <a:lnTo>
                    <a:pt x="1180" y="82"/>
                  </a:lnTo>
                  <a:lnTo>
                    <a:pt x="1186" y="88"/>
                  </a:lnTo>
                  <a:lnTo>
                    <a:pt x="1188" y="96"/>
                  </a:lnTo>
                  <a:lnTo>
                    <a:pt x="1188" y="176"/>
                  </a:lnTo>
                  <a:lnTo>
                    <a:pt x="1188" y="176"/>
                  </a:lnTo>
                  <a:lnTo>
                    <a:pt x="1186" y="186"/>
                  </a:lnTo>
                  <a:lnTo>
                    <a:pt x="1180" y="192"/>
                  </a:lnTo>
                  <a:lnTo>
                    <a:pt x="1174" y="196"/>
                  </a:lnTo>
                  <a:lnTo>
                    <a:pt x="1166" y="198"/>
                  </a:lnTo>
                  <a:lnTo>
                    <a:pt x="1124" y="198"/>
                  </a:lnTo>
                  <a:lnTo>
                    <a:pt x="1124" y="198"/>
                  </a:lnTo>
                  <a:lnTo>
                    <a:pt x="1116" y="196"/>
                  </a:lnTo>
                  <a:lnTo>
                    <a:pt x="1108" y="192"/>
                  </a:lnTo>
                  <a:lnTo>
                    <a:pt x="1104" y="186"/>
                  </a:lnTo>
                  <a:lnTo>
                    <a:pt x="1102" y="176"/>
                  </a:lnTo>
                  <a:lnTo>
                    <a:pt x="1102" y="96"/>
                  </a:lnTo>
                  <a:close/>
                  <a:moveTo>
                    <a:pt x="902" y="96"/>
                  </a:moveTo>
                  <a:lnTo>
                    <a:pt x="902" y="96"/>
                  </a:lnTo>
                  <a:lnTo>
                    <a:pt x="904" y="88"/>
                  </a:lnTo>
                  <a:lnTo>
                    <a:pt x="908" y="82"/>
                  </a:lnTo>
                  <a:lnTo>
                    <a:pt x="916" y="76"/>
                  </a:lnTo>
                  <a:lnTo>
                    <a:pt x="924" y="74"/>
                  </a:lnTo>
                  <a:lnTo>
                    <a:pt x="966" y="74"/>
                  </a:lnTo>
                  <a:lnTo>
                    <a:pt x="966" y="74"/>
                  </a:lnTo>
                  <a:lnTo>
                    <a:pt x="974" y="76"/>
                  </a:lnTo>
                  <a:lnTo>
                    <a:pt x="980" y="82"/>
                  </a:lnTo>
                  <a:lnTo>
                    <a:pt x="984" y="88"/>
                  </a:lnTo>
                  <a:lnTo>
                    <a:pt x="986" y="96"/>
                  </a:lnTo>
                  <a:lnTo>
                    <a:pt x="986" y="176"/>
                  </a:lnTo>
                  <a:lnTo>
                    <a:pt x="986" y="176"/>
                  </a:lnTo>
                  <a:lnTo>
                    <a:pt x="984" y="186"/>
                  </a:lnTo>
                  <a:lnTo>
                    <a:pt x="980" y="192"/>
                  </a:lnTo>
                  <a:lnTo>
                    <a:pt x="974" y="196"/>
                  </a:lnTo>
                  <a:lnTo>
                    <a:pt x="966" y="198"/>
                  </a:lnTo>
                  <a:lnTo>
                    <a:pt x="924" y="198"/>
                  </a:lnTo>
                  <a:lnTo>
                    <a:pt x="924" y="198"/>
                  </a:lnTo>
                  <a:lnTo>
                    <a:pt x="916" y="196"/>
                  </a:lnTo>
                  <a:lnTo>
                    <a:pt x="908" y="192"/>
                  </a:lnTo>
                  <a:lnTo>
                    <a:pt x="904" y="186"/>
                  </a:lnTo>
                  <a:lnTo>
                    <a:pt x="902" y="176"/>
                  </a:lnTo>
                  <a:lnTo>
                    <a:pt x="902" y="96"/>
                  </a:lnTo>
                  <a:close/>
                  <a:moveTo>
                    <a:pt x="702" y="96"/>
                  </a:moveTo>
                  <a:lnTo>
                    <a:pt x="702" y="96"/>
                  </a:lnTo>
                  <a:lnTo>
                    <a:pt x="704" y="88"/>
                  </a:lnTo>
                  <a:lnTo>
                    <a:pt x="708" y="82"/>
                  </a:lnTo>
                  <a:lnTo>
                    <a:pt x="714" y="76"/>
                  </a:lnTo>
                  <a:lnTo>
                    <a:pt x="724" y="74"/>
                  </a:lnTo>
                  <a:lnTo>
                    <a:pt x="764" y="74"/>
                  </a:lnTo>
                  <a:lnTo>
                    <a:pt x="764" y="74"/>
                  </a:lnTo>
                  <a:lnTo>
                    <a:pt x="772" y="76"/>
                  </a:lnTo>
                  <a:lnTo>
                    <a:pt x="780" y="82"/>
                  </a:lnTo>
                  <a:lnTo>
                    <a:pt x="784" y="88"/>
                  </a:lnTo>
                  <a:lnTo>
                    <a:pt x="786" y="96"/>
                  </a:lnTo>
                  <a:lnTo>
                    <a:pt x="786" y="176"/>
                  </a:lnTo>
                  <a:lnTo>
                    <a:pt x="786" y="176"/>
                  </a:lnTo>
                  <a:lnTo>
                    <a:pt x="784" y="186"/>
                  </a:lnTo>
                  <a:lnTo>
                    <a:pt x="780" y="192"/>
                  </a:lnTo>
                  <a:lnTo>
                    <a:pt x="772" y="196"/>
                  </a:lnTo>
                  <a:lnTo>
                    <a:pt x="764" y="198"/>
                  </a:lnTo>
                  <a:lnTo>
                    <a:pt x="724" y="198"/>
                  </a:lnTo>
                  <a:lnTo>
                    <a:pt x="724" y="198"/>
                  </a:lnTo>
                  <a:lnTo>
                    <a:pt x="714" y="196"/>
                  </a:lnTo>
                  <a:lnTo>
                    <a:pt x="708" y="192"/>
                  </a:lnTo>
                  <a:lnTo>
                    <a:pt x="704" y="186"/>
                  </a:lnTo>
                  <a:lnTo>
                    <a:pt x="702" y="176"/>
                  </a:lnTo>
                  <a:lnTo>
                    <a:pt x="702" y="96"/>
                  </a:lnTo>
                  <a:close/>
                  <a:moveTo>
                    <a:pt x="500" y="96"/>
                  </a:moveTo>
                  <a:lnTo>
                    <a:pt x="500" y="96"/>
                  </a:lnTo>
                  <a:lnTo>
                    <a:pt x="502" y="88"/>
                  </a:lnTo>
                  <a:lnTo>
                    <a:pt x="508" y="82"/>
                  </a:lnTo>
                  <a:lnTo>
                    <a:pt x="514" y="76"/>
                  </a:lnTo>
                  <a:lnTo>
                    <a:pt x="522" y="74"/>
                  </a:lnTo>
                  <a:lnTo>
                    <a:pt x="564" y="74"/>
                  </a:lnTo>
                  <a:lnTo>
                    <a:pt x="564" y="74"/>
                  </a:lnTo>
                  <a:lnTo>
                    <a:pt x="572" y="76"/>
                  </a:lnTo>
                  <a:lnTo>
                    <a:pt x="580" y="82"/>
                  </a:lnTo>
                  <a:lnTo>
                    <a:pt x="584" y="88"/>
                  </a:lnTo>
                  <a:lnTo>
                    <a:pt x="586" y="96"/>
                  </a:lnTo>
                  <a:lnTo>
                    <a:pt x="586" y="176"/>
                  </a:lnTo>
                  <a:lnTo>
                    <a:pt x="586" y="176"/>
                  </a:lnTo>
                  <a:lnTo>
                    <a:pt x="584" y="186"/>
                  </a:lnTo>
                  <a:lnTo>
                    <a:pt x="580" y="192"/>
                  </a:lnTo>
                  <a:lnTo>
                    <a:pt x="572" y="196"/>
                  </a:lnTo>
                  <a:lnTo>
                    <a:pt x="564" y="198"/>
                  </a:lnTo>
                  <a:lnTo>
                    <a:pt x="522" y="198"/>
                  </a:lnTo>
                  <a:lnTo>
                    <a:pt x="522" y="198"/>
                  </a:lnTo>
                  <a:lnTo>
                    <a:pt x="514" y="196"/>
                  </a:lnTo>
                  <a:lnTo>
                    <a:pt x="508" y="192"/>
                  </a:lnTo>
                  <a:lnTo>
                    <a:pt x="502" y="186"/>
                  </a:lnTo>
                  <a:lnTo>
                    <a:pt x="500" y="176"/>
                  </a:lnTo>
                  <a:lnTo>
                    <a:pt x="500" y="96"/>
                  </a:lnTo>
                  <a:close/>
                  <a:moveTo>
                    <a:pt x="300" y="96"/>
                  </a:moveTo>
                  <a:lnTo>
                    <a:pt x="300" y="96"/>
                  </a:lnTo>
                  <a:lnTo>
                    <a:pt x="302" y="88"/>
                  </a:lnTo>
                  <a:lnTo>
                    <a:pt x="306" y="82"/>
                  </a:lnTo>
                  <a:lnTo>
                    <a:pt x="314" y="76"/>
                  </a:lnTo>
                  <a:lnTo>
                    <a:pt x="322" y="74"/>
                  </a:lnTo>
                  <a:lnTo>
                    <a:pt x="364" y="74"/>
                  </a:lnTo>
                  <a:lnTo>
                    <a:pt x="364" y="74"/>
                  </a:lnTo>
                  <a:lnTo>
                    <a:pt x="372" y="76"/>
                  </a:lnTo>
                  <a:lnTo>
                    <a:pt x="378" y="82"/>
                  </a:lnTo>
                  <a:lnTo>
                    <a:pt x="384" y="88"/>
                  </a:lnTo>
                  <a:lnTo>
                    <a:pt x="386" y="96"/>
                  </a:lnTo>
                  <a:lnTo>
                    <a:pt x="386" y="176"/>
                  </a:lnTo>
                  <a:lnTo>
                    <a:pt x="386" y="176"/>
                  </a:lnTo>
                  <a:lnTo>
                    <a:pt x="384" y="186"/>
                  </a:lnTo>
                  <a:lnTo>
                    <a:pt x="378" y="192"/>
                  </a:lnTo>
                  <a:lnTo>
                    <a:pt x="372" y="196"/>
                  </a:lnTo>
                  <a:lnTo>
                    <a:pt x="364" y="198"/>
                  </a:lnTo>
                  <a:lnTo>
                    <a:pt x="322" y="198"/>
                  </a:lnTo>
                  <a:lnTo>
                    <a:pt x="322" y="198"/>
                  </a:lnTo>
                  <a:lnTo>
                    <a:pt x="314" y="196"/>
                  </a:lnTo>
                  <a:lnTo>
                    <a:pt x="306" y="192"/>
                  </a:lnTo>
                  <a:lnTo>
                    <a:pt x="302" y="186"/>
                  </a:lnTo>
                  <a:lnTo>
                    <a:pt x="300" y="176"/>
                  </a:lnTo>
                  <a:lnTo>
                    <a:pt x="300" y="96"/>
                  </a:lnTo>
                  <a:close/>
                  <a:moveTo>
                    <a:pt x="100" y="96"/>
                  </a:moveTo>
                  <a:lnTo>
                    <a:pt x="100" y="96"/>
                  </a:lnTo>
                  <a:lnTo>
                    <a:pt x="102" y="88"/>
                  </a:lnTo>
                  <a:lnTo>
                    <a:pt x="106" y="82"/>
                  </a:lnTo>
                  <a:lnTo>
                    <a:pt x="114" y="76"/>
                  </a:lnTo>
                  <a:lnTo>
                    <a:pt x="122" y="74"/>
                  </a:lnTo>
                  <a:lnTo>
                    <a:pt x="164" y="74"/>
                  </a:lnTo>
                  <a:lnTo>
                    <a:pt x="164" y="74"/>
                  </a:lnTo>
                  <a:lnTo>
                    <a:pt x="172" y="76"/>
                  </a:lnTo>
                  <a:lnTo>
                    <a:pt x="178" y="82"/>
                  </a:lnTo>
                  <a:lnTo>
                    <a:pt x="182" y="88"/>
                  </a:lnTo>
                  <a:lnTo>
                    <a:pt x="184" y="96"/>
                  </a:lnTo>
                  <a:lnTo>
                    <a:pt x="184" y="176"/>
                  </a:lnTo>
                  <a:lnTo>
                    <a:pt x="184" y="176"/>
                  </a:lnTo>
                  <a:lnTo>
                    <a:pt x="182" y="186"/>
                  </a:lnTo>
                  <a:lnTo>
                    <a:pt x="178" y="192"/>
                  </a:lnTo>
                  <a:lnTo>
                    <a:pt x="172" y="196"/>
                  </a:lnTo>
                  <a:lnTo>
                    <a:pt x="164" y="198"/>
                  </a:lnTo>
                  <a:lnTo>
                    <a:pt x="122" y="198"/>
                  </a:lnTo>
                  <a:lnTo>
                    <a:pt x="122" y="198"/>
                  </a:lnTo>
                  <a:lnTo>
                    <a:pt x="114" y="196"/>
                  </a:lnTo>
                  <a:lnTo>
                    <a:pt x="106" y="192"/>
                  </a:lnTo>
                  <a:lnTo>
                    <a:pt x="102" y="186"/>
                  </a:lnTo>
                  <a:lnTo>
                    <a:pt x="100" y="176"/>
                  </a:lnTo>
                  <a:lnTo>
                    <a:pt x="100" y="96"/>
                  </a:lnTo>
                  <a:close/>
                  <a:moveTo>
                    <a:pt x="184" y="1382"/>
                  </a:moveTo>
                  <a:lnTo>
                    <a:pt x="184" y="1382"/>
                  </a:lnTo>
                  <a:lnTo>
                    <a:pt x="182" y="1390"/>
                  </a:lnTo>
                  <a:lnTo>
                    <a:pt x="178" y="1396"/>
                  </a:lnTo>
                  <a:lnTo>
                    <a:pt x="172" y="1402"/>
                  </a:lnTo>
                  <a:lnTo>
                    <a:pt x="164" y="1404"/>
                  </a:lnTo>
                  <a:lnTo>
                    <a:pt x="122" y="1404"/>
                  </a:lnTo>
                  <a:lnTo>
                    <a:pt x="122" y="1404"/>
                  </a:lnTo>
                  <a:lnTo>
                    <a:pt x="114" y="1402"/>
                  </a:lnTo>
                  <a:lnTo>
                    <a:pt x="106" y="1396"/>
                  </a:lnTo>
                  <a:lnTo>
                    <a:pt x="102" y="1390"/>
                  </a:lnTo>
                  <a:lnTo>
                    <a:pt x="100" y="1382"/>
                  </a:lnTo>
                  <a:lnTo>
                    <a:pt x="100" y="1302"/>
                  </a:lnTo>
                  <a:lnTo>
                    <a:pt x="100" y="1302"/>
                  </a:lnTo>
                  <a:lnTo>
                    <a:pt x="102" y="1292"/>
                  </a:lnTo>
                  <a:lnTo>
                    <a:pt x="106" y="1286"/>
                  </a:lnTo>
                  <a:lnTo>
                    <a:pt x="114" y="1282"/>
                  </a:lnTo>
                  <a:lnTo>
                    <a:pt x="122" y="1280"/>
                  </a:lnTo>
                  <a:lnTo>
                    <a:pt x="164" y="1280"/>
                  </a:lnTo>
                  <a:lnTo>
                    <a:pt x="164" y="1280"/>
                  </a:lnTo>
                  <a:lnTo>
                    <a:pt x="172" y="1282"/>
                  </a:lnTo>
                  <a:lnTo>
                    <a:pt x="178" y="1286"/>
                  </a:lnTo>
                  <a:lnTo>
                    <a:pt x="182" y="1292"/>
                  </a:lnTo>
                  <a:lnTo>
                    <a:pt x="184" y="1302"/>
                  </a:lnTo>
                  <a:lnTo>
                    <a:pt x="184" y="1382"/>
                  </a:lnTo>
                  <a:close/>
                  <a:moveTo>
                    <a:pt x="386" y="1382"/>
                  </a:moveTo>
                  <a:lnTo>
                    <a:pt x="386" y="1382"/>
                  </a:lnTo>
                  <a:lnTo>
                    <a:pt x="384" y="1390"/>
                  </a:lnTo>
                  <a:lnTo>
                    <a:pt x="378" y="1396"/>
                  </a:lnTo>
                  <a:lnTo>
                    <a:pt x="372" y="1402"/>
                  </a:lnTo>
                  <a:lnTo>
                    <a:pt x="364" y="1404"/>
                  </a:lnTo>
                  <a:lnTo>
                    <a:pt x="322" y="1404"/>
                  </a:lnTo>
                  <a:lnTo>
                    <a:pt x="322" y="1404"/>
                  </a:lnTo>
                  <a:lnTo>
                    <a:pt x="314" y="1402"/>
                  </a:lnTo>
                  <a:lnTo>
                    <a:pt x="306" y="1396"/>
                  </a:lnTo>
                  <a:lnTo>
                    <a:pt x="302" y="1390"/>
                  </a:lnTo>
                  <a:lnTo>
                    <a:pt x="300" y="1382"/>
                  </a:lnTo>
                  <a:lnTo>
                    <a:pt x="300" y="1302"/>
                  </a:lnTo>
                  <a:lnTo>
                    <a:pt x="300" y="1302"/>
                  </a:lnTo>
                  <a:lnTo>
                    <a:pt x="302" y="1292"/>
                  </a:lnTo>
                  <a:lnTo>
                    <a:pt x="306" y="1286"/>
                  </a:lnTo>
                  <a:lnTo>
                    <a:pt x="314" y="1282"/>
                  </a:lnTo>
                  <a:lnTo>
                    <a:pt x="322" y="1280"/>
                  </a:lnTo>
                  <a:lnTo>
                    <a:pt x="364" y="1280"/>
                  </a:lnTo>
                  <a:lnTo>
                    <a:pt x="364" y="1280"/>
                  </a:lnTo>
                  <a:lnTo>
                    <a:pt x="372" y="1282"/>
                  </a:lnTo>
                  <a:lnTo>
                    <a:pt x="378" y="1286"/>
                  </a:lnTo>
                  <a:lnTo>
                    <a:pt x="384" y="1292"/>
                  </a:lnTo>
                  <a:lnTo>
                    <a:pt x="386" y="1302"/>
                  </a:lnTo>
                  <a:lnTo>
                    <a:pt x="386" y="1382"/>
                  </a:lnTo>
                  <a:close/>
                  <a:moveTo>
                    <a:pt x="586" y="1382"/>
                  </a:moveTo>
                  <a:lnTo>
                    <a:pt x="586" y="1382"/>
                  </a:lnTo>
                  <a:lnTo>
                    <a:pt x="584" y="1390"/>
                  </a:lnTo>
                  <a:lnTo>
                    <a:pt x="580" y="1396"/>
                  </a:lnTo>
                  <a:lnTo>
                    <a:pt x="572" y="1402"/>
                  </a:lnTo>
                  <a:lnTo>
                    <a:pt x="564" y="1404"/>
                  </a:lnTo>
                  <a:lnTo>
                    <a:pt x="522" y="1404"/>
                  </a:lnTo>
                  <a:lnTo>
                    <a:pt x="522" y="1404"/>
                  </a:lnTo>
                  <a:lnTo>
                    <a:pt x="514" y="1402"/>
                  </a:lnTo>
                  <a:lnTo>
                    <a:pt x="508" y="1396"/>
                  </a:lnTo>
                  <a:lnTo>
                    <a:pt x="502" y="1390"/>
                  </a:lnTo>
                  <a:lnTo>
                    <a:pt x="500" y="1382"/>
                  </a:lnTo>
                  <a:lnTo>
                    <a:pt x="500" y="1302"/>
                  </a:lnTo>
                  <a:lnTo>
                    <a:pt x="500" y="1302"/>
                  </a:lnTo>
                  <a:lnTo>
                    <a:pt x="502" y="1292"/>
                  </a:lnTo>
                  <a:lnTo>
                    <a:pt x="508" y="1286"/>
                  </a:lnTo>
                  <a:lnTo>
                    <a:pt x="514" y="1282"/>
                  </a:lnTo>
                  <a:lnTo>
                    <a:pt x="522" y="1280"/>
                  </a:lnTo>
                  <a:lnTo>
                    <a:pt x="564" y="1280"/>
                  </a:lnTo>
                  <a:lnTo>
                    <a:pt x="564" y="1280"/>
                  </a:lnTo>
                  <a:lnTo>
                    <a:pt x="572" y="1282"/>
                  </a:lnTo>
                  <a:lnTo>
                    <a:pt x="580" y="1286"/>
                  </a:lnTo>
                  <a:lnTo>
                    <a:pt x="584" y="1292"/>
                  </a:lnTo>
                  <a:lnTo>
                    <a:pt x="586" y="1302"/>
                  </a:lnTo>
                  <a:lnTo>
                    <a:pt x="586" y="1382"/>
                  </a:lnTo>
                  <a:close/>
                  <a:moveTo>
                    <a:pt x="786" y="1382"/>
                  </a:moveTo>
                  <a:lnTo>
                    <a:pt x="786" y="1382"/>
                  </a:lnTo>
                  <a:lnTo>
                    <a:pt x="784" y="1390"/>
                  </a:lnTo>
                  <a:lnTo>
                    <a:pt x="780" y="1396"/>
                  </a:lnTo>
                  <a:lnTo>
                    <a:pt x="772" y="1402"/>
                  </a:lnTo>
                  <a:lnTo>
                    <a:pt x="764" y="1404"/>
                  </a:lnTo>
                  <a:lnTo>
                    <a:pt x="724" y="1404"/>
                  </a:lnTo>
                  <a:lnTo>
                    <a:pt x="724" y="1404"/>
                  </a:lnTo>
                  <a:lnTo>
                    <a:pt x="714" y="1402"/>
                  </a:lnTo>
                  <a:lnTo>
                    <a:pt x="708" y="1396"/>
                  </a:lnTo>
                  <a:lnTo>
                    <a:pt x="704" y="1390"/>
                  </a:lnTo>
                  <a:lnTo>
                    <a:pt x="702" y="1382"/>
                  </a:lnTo>
                  <a:lnTo>
                    <a:pt x="702" y="1302"/>
                  </a:lnTo>
                  <a:lnTo>
                    <a:pt x="702" y="1302"/>
                  </a:lnTo>
                  <a:lnTo>
                    <a:pt x="704" y="1292"/>
                  </a:lnTo>
                  <a:lnTo>
                    <a:pt x="708" y="1286"/>
                  </a:lnTo>
                  <a:lnTo>
                    <a:pt x="714" y="1282"/>
                  </a:lnTo>
                  <a:lnTo>
                    <a:pt x="724" y="1280"/>
                  </a:lnTo>
                  <a:lnTo>
                    <a:pt x="764" y="1280"/>
                  </a:lnTo>
                  <a:lnTo>
                    <a:pt x="764" y="1280"/>
                  </a:lnTo>
                  <a:lnTo>
                    <a:pt x="772" y="1282"/>
                  </a:lnTo>
                  <a:lnTo>
                    <a:pt x="780" y="1286"/>
                  </a:lnTo>
                  <a:lnTo>
                    <a:pt x="784" y="1292"/>
                  </a:lnTo>
                  <a:lnTo>
                    <a:pt x="786" y="1302"/>
                  </a:lnTo>
                  <a:lnTo>
                    <a:pt x="786" y="1382"/>
                  </a:lnTo>
                  <a:close/>
                  <a:moveTo>
                    <a:pt x="986" y="1382"/>
                  </a:moveTo>
                  <a:lnTo>
                    <a:pt x="986" y="1382"/>
                  </a:lnTo>
                  <a:lnTo>
                    <a:pt x="984" y="1390"/>
                  </a:lnTo>
                  <a:lnTo>
                    <a:pt x="980" y="1396"/>
                  </a:lnTo>
                  <a:lnTo>
                    <a:pt x="974" y="1402"/>
                  </a:lnTo>
                  <a:lnTo>
                    <a:pt x="966" y="1404"/>
                  </a:lnTo>
                  <a:lnTo>
                    <a:pt x="924" y="1404"/>
                  </a:lnTo>
                  <a:lnTo>
                    <a:pt x="924" y="1404"/>
                  </a:lnTo>
                  <a:lnTo>
                    <a:pt x="916" y="1402"/>
                  </a:lnTo>
                  <a:lnTo>
                    <a:pt x="908" y="1396"/>
                  </a:lnTo>
                  <a:lnTo>
                    <a:pt x="904" y="1390"/>
                  </a:lnTo>
                  <a:lnTo>
                    <a:pt x="902" y="1382"/>
                  </a:lnTo>
                  <a:lnTo>
                    <a:pt x="902" y="1302"/>
                  </a:lnTo>
                  <a:lnTo>
                    <a:pt x="902" y="1302"/>
                  </a:lnTo>
                  <a:lnTo>
                    <a:pt x="904" y="1292"/>
                  </a:lnTo>
                  <a:lnTo>
                    <a:pt x="908" y="1286"/>
                  </a:lnTo>
                  <a:lnTo>
                    <a:pt x="916" y="1282"/>
                  </a:lnTo>
                  <a:lnTo>
                    <a:pt x="924" y="1280"/>
                  </a:lnTo>
                  <a:lnTo>
                    <a:pt x="966" y="1280"/>
                  </a:lnTo>
                  <a:lnTo>
                    <a:pt x="966" y="1280"/>
                  </a:lnTo>
                  <a:lnTo>
                    <a:pt x="974" y="1282"/>
                  </a:lnTo>
                  <a:lnTo>
                    <a:pt x="980" y="1286"/>
                  </a:lnTo>
                  <a:lnTo>
                    <a:pt x="984" y="1292"/>
                  </a:lnTo>
                  <a:lnTo>
                    <a:pt x="986" y="1302"/>
                  </a:lnTo>
                  <a:lnTo>
                    <a:pt x="986" y="1382"/>
                  </a:lnTo>
                  <a:close/>
                  <a:moveTo>
                    <a:pt x="1188" y="1382"/>
                  </a:moveTo>
                  <a:lnTo>
                    <a:pt x="1188" y="1382"/>
                  </a:lnTo>
                  <a:lnTo>
                    <a:pt x="1186" y="1390"/>
                  </a:lnTo>
                  <a:lnTo>
                    <a:pt x="1180" y="1396"/>
                  </a:lnTo>
                  <a:lnTo>
                    <a:pt x="1174" y="1402"/>
                  </a:lnTo>
                  <a:lnTo>
                    <a:pt x="1166" y="1404"/>
                  </a:lnTo>
                  <a:lnTo>
                    <a:pt x="1124" y="1404"/>
                  </a:lnTo>
                  <a:lnTo>
                    <a:pt x="1124" y="1404"/>
                  </a:lnTo>
                  <a:lnTo>
                    <a:pt x="1116" y="1402"/>
                  </a:lnTo>
                  <a:lnTo>
                    <a:pt x="1108" y="1396"/>
                  </a:lnTo>
                  <a:lnTo>
                    <a:pt x="1104" y="1390"/>
                  </a:lnTo>
                  <a:lnTo>
                    <a:pt x="1102" y="1382"/>
                  </a:lnTo>
                  <a:lnTo>
                    <a:pt x="1102" y="1302"/>
                  </a:lnTo>
                  <a:lnTo>
                    <a:pt x="1102" y="1302"/>
                  </a:lnTo>
                  <a:lnTo>
                    <a:pt x="1104" y="1292"/>
                  </a:lnTo>
                  <a:lnTo>
                    <a:pt x="1108" y="1286"/>
                  </a:lnTo>
                  <a:lnTo>
                    <a:pt x="1116" y="1282"/>
                  </a:lnTo>
                  <a:lnTo>
                    <a:pt x="1124" y="1280"/>
                  </a:lnTo>
                  <a:lnTo>
                    <a:pt x="1166" y="1280"/>
                  </a:lnTo>
                  <a:lnTo>
                    <a:pt x="1166" y="1280"/>
                  </a:lnTo>
                  <a:lnTo>
                    <a:pt x="1174" y="1282"/>
                  </a:lnTo>
                  <a:lnTo>
                    <a:pt x="1180" y="1286"/>
                  </a:lnTo>
                  <a:lnTo>
                    <a:pt x="1186" y="1292"/>
                  </a:lnTo>
                  <a:lnTo>
                    <a:pt x="1188" y="1302"/>
                  </a:lnTo>
                  <a:lnTo>
                    <a:pt x="1188" y="1382"/>
                  </a:lnTo>
                  <a:close/>
                  <a:moveTo>
                    <a:pt x="1388" y="1382"/>
                  </a:moveTo>
                  <a:lnTo>
                    <a:pt x="1388" y="1382"/>
                  </a:lnTo>
                  <a:lnTo>
                    <a:pt x="1386" y="1390"/>
                  </a:lnTo>
                  <a:lnTo>
                    <a:pt x="1382" y="1396"/>
                  </a:lnTo>
                  <a:lnTo>
                    <a:pt x="1374" y="1402"/>
                  </a:lnTo>
                  <a:lnTo>
                    <a:pt x="1366" y="1404"/>
                  </a:lnTo>
                  <a:lnTo>
                    <a:pt x="1324" y="1404"/>
                  </a:lnTo>
                  <a:lnTo>
                    <a:pt x="1324" y="1404"/>
                  </a:lnTo>
                  <a:lnTo>
                    <a:pt x="1316" y="1402"/>
                  </a:lnTo>
                  <a:lnTo>
                    <a:pt x="1310" y="1396"/>
                  </a:lnTo>
                  <a:lnTo>
                    <a:pt x="1304" y="1390"/>
                  </a:lnTo>
                  <a:lnTo>
                    <a:pt x="1302" y="1382"/>
                  </a:lnTo>
                  <a:lnTo>
                    <a:pt x="1302" y="1302"/>
                  </a:lnTo>
                  <a:lnTo>
                    <a:pt x="1302" y="1302"/>
                  </a:lnTo>
                  <a:lnTo>
                    <a:pt x="1304" y="1292"/>
                  </a:lnTo>
                  <a:lnTo>
                    <a:pt x="1310" y="1286"/>
                  </a:lnTo>
                  <a:lnTo>
                    <a:pt x="1316" y="1282"/>
                  </a:lnTo>
                  <a:lnTo>
                    <a:pt x="1324" y="1280"/>
                  </a:lnTo>
                  <a:lnTo>
                    <a:pt x="1366" y="1280"/>
                  </a:lnTo>
                  <a:lnTo>
                    <a:pt x="1366" y="1280"/>
                  </a:lnTo>
                  <a:lnTo>
                    <a:pt x="1374" y="1282"/>
                  </a:lnTo>
                  <a:lnTo>
                    <a:pt x="1382" y="1286"/>
                  </a:lnTo>
                  <a:lnTo>
                    <a:pt x="1386" y="1292"/>
                  </a:lnTo>
                  <a:lnTo>
                    <a:pt x="1388" y="1302"/>
                  </a:lnTo>
                  <a:lnTo>
                    <a:pt x="1388" y="1382"/>
                  </a:lnTo>
                  <a:close/>
                  <a:moveTo>
                    <a:pt x="1588" y="1382"/>
                  </a:moveTo>
                  <a:lnTo>
                    <a:pt x="1588" y="1382"/>
                  </a:lnTo>
                  <a:lnTo>
                    <a:pt x="1586" y="1390"/>
                  </a:lnTo>
                  <a:lnTo>
                    <a:pt x="1582" y="1396"/>
                  </a:lnTo>
                  <a:lnTo>
                    <a:pt x="1574" y="1402"/>
                  </a:lnTo>
                  <a:lnTo>
                    <a:pt x="1566" y="1404"/>
                  </a:lnTo>
                  <a:lnTo>
                    <a:pt x="1526" y="1404"/>
                  </a:lnTo>
                  <a:lnTo>
                    <a:pt x="1526" y="1404"/>
                  </a:lnTo>
                  <a:lnTo>
                    <a:pt x="1516" y="1402"/>
                  </a:lnTo>
                  <a:lnTo>
                    <a:pt x="1510" y="1396"/>
                  </a:lnTo>
                  <a:lnTo>
                    <a:pt x="1506" y="1390"/>
                  </a:lnTo>
                  <a:lnTo>
                    <a:pt x="1504" y="1382"/>
                  </a:lnTo>
                  <a:lnTo>
                    <a:pt x="1504" y="1302"/>
                  </a:lnTo>
                  <a:lnTo>
                    <a:pt x="1504" y="1302"/>
                  </a:lnTo>
                  <a:lnTo>
                    <a:pt x="1506" y="1292"/>
                  </a:lnTo>
                  <a:lnTo>
                    <a:pt x="1510" y="1286"/>
                  </a:lnTo>
                  <a:lnTo>
                    <a:pt x="1516" y="1282"/>
                  </a:lnTo>
                  <a:lnTo>
                    <a:pt x="1526" y="1280"/>
                  </a:lnTo>
                  <a:lnTo>
                    <a:pt x="1566" y="1280"/>
                  </a:lnTo>
                  <a:lnTo>
                    <a:pt x="1566" y="1280"/>
                  </a:lnTo>
                  <a:lnTo>
                    <a:pt x="1574" y="1282"/>
                  </a:lnTo>
                  <a:lnTo>
                    <a:pt x="1582" y="1286"/>
                  </a:lnTo>
                  <a:lnTo>
                    <a:pt x="1586" y="1292"/>
                  </a:lnTo>
                  <a:lnTo>
                    <a:pt x="1588" y="1302"/>
                  </a:lnTo>
                  <a:lnTo>
                    <a:pt x="1588" y="1382"/>
                  </a:lnTo>
                  <a:close/>
                  <a:moveTo>
                    <a:pt x="1600" y="1246"/>
                  </a:moveTo>
                  <a:lnTo>
                    <a:pt x="1600" y="1258"/>
                  </a:lnTo>
                  <a:lnTo>
                    <a:pt x="1600" y="1258"/>
                  </a:lnTo>
                  <a:lnTo>
                    <a:pt x="1598" y="1262"/>
                  </a:lnTo>
                  <a:lnTo>
                    <a:pt x="1596" y="1264"/>
                  </a:lnTo>
                  <a:lnTo>
                    <a:pt x="1594" y="1266"/>
                  </a:lnTo>
                  <a:lnTo>
                    <a:pt x="1590" y="1268"/>
                  </a:lnTo>
                  <a:lnTo>
                    <a:pt x="84" y="1268"/>
                  </a:lnTo>
                  <a:lnTo>
                    <a:pt x="84" y="1268"/>
                  </a:lnTo>
                  <a:lnTo>
                    <a:pt x="80" y="1266"/>
                  </a:lnTo>
                  <a:lnTo>
                    <a:pt x="78" y="1264"/>
                  </a:lnTo>
                  <a:lnTo>
                    <a:pt x="76" y="1262"/>
                  </a:lnTo>
                  <a:lnTo>
                    <a:pt x="74" y="1258"/>
                  </a:lnTo>
                  <a:lnTo>
                    <a:pt x="74" y="1246"/>
                  </a:lnTo>
                  <a:lnTo>
                    <a:pt x="74" y="234"/>
                  </a:lnTo>
                  <a:lnTo>
                    <a:pt x="74" y="234"/>
                  </a:lnTo>
                  <a:lnTo>
                    <a:pt x="74" y="234"/>
                  </a:lnTo>
                  <a:lnTo>
                    <a:pt x="76" y="230"/>
                  </a:lnTo>
                  <a:lnTo>
                    <a:pt x="76" y="228"/>
                  </a:lnTo>
                  <a:lnTo>
                    <a:pt x="76" y="228"/>
                  </a:lnTo>
                  <a:lnTo>
                    <a:pt x="80" y="226"/>
                  </a:lnTo>
                  <a:lnTo>
                    <a:pt x="84" y="224"/>
                  </a:lnTo>
                  <a:lnTo>
                    <a:pt x="1590" y="224"/>
                  </a:lnTo>
                  <a:lnTo>
                    <a:pt x="1590" y="224"/>
                  </a:lnTo>
                  <a:lnTo>
                    <a:pt x="1594" y="226"/>
                  </a:lnTo>
                  <a:lnTo>
                    <a:pt x="1596" y="228"/>
                  </a:lnTo>
                  <a:lnTo>
                    <a:pt x="1596" y="228"/>
                  </a:lnTo>
                  <a:lnTo>
                    <a:pt x="1598" y="230"/>
                  </a:lnTo>
                  <a:lnTo>
                    <a:pt x="1600" y="234"/>
                  </a:lnTo>
                  <a:lnTo>
                    <a:pt x="1600" y="234"/>
                  </a:lnTo>
                  <a:lnTo>
                    <a:pt x="1600" y="124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36" name="Freeform 1014"/>
            <p:cNvSpPr>
              <a:spLocks/>
            </p:cNvSpPr>
            <p:nvPr/>
          </p:nvSpPr>
          <p:spPr bwMode="auto">
            <a:xfrm>
              <a:off x="9155113" y="-1773238"/>
              <a:ext cx="12700" cy="19050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8" y="12"/>
                </a:cxn>
                <a:cxn ang="0">
                  <a:pos x="4" y="0"/>
                </a:cxn>
                <a:cxn ang="0">
                  <a:pos x="0" y="12"/>
                </a:cxn>
              </a:cxnLst>
              <a:rect l="0" t="0" r="r" b="b"/>
              <a:pathLst>
                <a:path w="8" h="12">
                  <a:moveTo>
                    <a:pt x="0" y="12"/>
                  </a:moveTo>
                  <a:lnTo>
                    <a:pt x="8" y="12"/>
                  </a:lnTo>
                  <a:lnTo>
                    <a:pt x="4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21212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37" name="Freeform 1015"/>
            <p:cNvSpPr>
              <a:spLocks/>
            </p:cNvSpPr>
            <p:nvPr/>
          </p:nvSpPr>
          <p:spPr bwMode="auto">
            <a:xfrm>
              <a:off x="9075738" y="-1738313"/>
              <a:ext cx="50800" cy="28575"/>
            </a:xfrm>
            <a:custGeom>
              <a:avLst/>
              <a:gdLst/>
              <a:ahLst/>
              <a:cxnLst>
                <a:cxn ang="0">
                  <a:pos x="4" y="16"/>
                </a:cxn>
                <a:cxn ang="0">
                  <a:pos x="32" y="8"/>
                </a:cxn>
                <a:cxn ang="0">
                  <a:pos x="4" y="2"/>
                </a:cxn>
                <a:cxn ang="0">
                  <a:pos x="0" y="0"/>
                </a:cxn>
                <a:cxn ang="0">
                  <a:pos x="0" y="18"/>
                </a:cxn>
                <a:cxn ang="0">
                  <a:pos x="4" y="16"/>
                </a:cxn>
              </a:cxnLst>
              <a:rect l="0" t="0" r="r" b="b"/>
              <a:pathLst>
                <a:path w="32" h="18">
                  <a:moveTo>
                    <a:pt x="4" y="16"/>
                  </a:moveTo>
                  <a:lnTo>
                    <a:pt x="32" y="8"/>
                  </a:lnTo>
                  <a:lnTo>
                    <a:pt x="4" y="2"/>
                  </a:lnTo>
                  <a:lnTo>
                    <a:pt x="0" y="0"/>
                  </a:lnTo>
                  <a:lnTo>
                    <a:pt x="0" y="18"/>
                  </a:lnTo>
                  <a:lnTo>
                    <a:pt x="4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38" name="Freeform 1016"/>
            <p:cNvSpPr>
              <a:spLocks/>
            </p:cNvSpPr>
            <p:nvPr/>
          </p:nvSpPr>
          <p:spPr bwMode="auto">
            <a:xfrm>
              <a:off x="9104313" y="-1782763"/>
              <a:ext cx="31750" cy="44450"/>
            </a:xfrm>
            <a:custGeom>
              <a:avLst/>
              <a:gdLst/>
              <a:ahLst/>
              <a:cxnLst>
                <a:cxn ang="0">
                  <a:pos x="14" y="20"/>
                </a:cxn>
                <a:cxn ang="0">
                  <a:pos x="14" y="20"/>
                </a:cxn>
                <a:cxn ang="0">
                  <a:pos x="16" y="16"/>
                </a:cxn>
                <a:cxn ang="0">
                  <a:pos x="16" y="16"/>
                </a:cxn>
                <a:cxn ang="0">
                  <a:pos x="18" y="12"/>
                </a:cxn>
                <a:cxn ang="0">
                  <a:pos x="18" y="12"/>
                </a:cxn>
                <a:cxn ang="0">
                  <a:pos x="20" y="8"/>
                </a:cxn>
                <a:cxn ang="0">
                  <a:pos x="20" y="8"/>
                </a:cxn>
                <a:cxn ang="0">
                  <a:pos x="18" y="4"/>
                </a:cxn>
                <a:cxn ang="0">
                  <a:pos x="18" y="2"/>
                </a:cxn>
                <a:cxn ang="0">
                  <a:pos x="18" y="2"/>
                </a:cxn>
                <a:cxn ang="0">
                  <a:pos x="1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2" y="4"/>
                </a:cxn>
                <a:cxn ang="0">
                  <a:pos x="2" y="8"/>
                </a:cxn>
                <a:cxn ang="0">
                  <a:pos x="6" y="10"/>
                </a:cxn>
                <a:cxn ang="0">
                  <a:pos x="6" y="10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4" y="6"/>
                </a:cxn>
                <a:cxn ang="0">
                  <a:pos x="14" y="6"/>
                </a:cxn>
                <a:cxn ang="0">
                  <a:pos x="14" y="8"/>
                </a:cxn>
                <a:cxn ang="0">
                  <a:pos x="14" y="8"/>
                </a:cxn>
                <a:cxn ang="0">
                  <a:pos x="12" y="12"/>
                </a:cxn>
                <a:cxn ang="0">
                  <a:pos x="12" y="1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2" y="24"/>
                </a:cxn>
                <a:cxn ang="0">
                  <a:pos x="2" y="24"/>
                </a:cxn>
                <a:cxn ang="0">
                  <a:pos x="0" y="28"/>
                </a:cxn>
                <a:cxn ang="0">
                  <a:pos x="20" y="28"/>
                </a:cxn>
                <a:cxn ang="0">
                  <a:pos x="20" y="24"/>
                </a:cxn>
                <a:cxn ang="0">
                  <a:pos x="8" y="24"/>
                </a:cxn>
                <a:cxn ang="0">
                  <a:pos x="8" y="24"/>
                </a:cxn>
                <a:cxn ang="0">
                  <a:pos x="10" y="22"/>
                </a:cxn>
                <a:cxn ang="0">
                  <a:pos x="10" y="22"/>
                </a:cxn>
                <a:cxn ang="0">
                  <a:pos x="14" y="20"/>
                </a:cxn>
                <a:cxn ang="0">
                  <a:pos x="14" y="20"/>
                </a:cxn>
              </a:cxnLst>
              <a:rect l="0" t="0" r="r" b="b"/>
              <a:pathLst>
                <a:path w="20" h="28">
                  <a:moveTo>
                    <a:pt x="14" y="20"/>
                  </a:moveTo>
                  <a:lnTo>
                    <a:pt x="14" y="20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18" y="4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2" y="4"/>
                  </a:lnTo>
                  <a:lnTo>
                    <a:pt x="2" y="8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8" y="6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0" y="28"/>
                  </a:lnTo>
                  <a:lnTo>
                    <a:pt x="20" y="28"/>
                  </a:lnTo>
                  <a:lnTo>
                    <a:pt x="20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0" y="22"/>
                  </a:lnTo>
                  <a:lnTo>
                    <a:pt x="10" y="22"/>
                  </a:lnTo>
                  <a:lnTo>
                    <a:pt x="14" y="20"/>
                  </a:lnTo>
                  <a:lnTo>
                    <a:pt x="14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39" name="Freeform 1017"/>
            <p:cNvSpPr>
              <a:spLocks noEditPoints="1"/>
            </p:cNvSpPr>
            <p:nvPr/>
          </p:nvSpPr>
          <p:spPr bwMode="auto">
            <a:xfrm>
              <a:off x="9139238" y="-1782763"/>
              <a:ext cx="44450" cy="44450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0" y="28"/>
                </a:cxn>
                <a:cxn ang="0">
                  <a:pos x="6" y="28"/>
                </a:cxn>
                <a:cxn ang="0">
                  <a:pos x="8" y="22"/>
                </a:cxn>
                <a:cxn ang="0">
                  <a:pos x="18" y="22"/>
                </a:cxn>
                <a:cxn ang="0">
                  <a:pos x="22" y="28"/>
                </a:cxn>
                <a:cxn ang="0">
                  <a:pos x="28" y="28"/>
                </a:cxn>
                <a:cxn ang="0">
                  <a:pos x="16" y="0"/>
                </a:cxn>
                <a:cxn ang="0">
                  <a:pos x="10" y="0"/>
                </a:cxn>
                <a:cxn ang="0">
                  <a:pos x="10" y="18"/>
                </a:cxn>
                <a:cxn ang="0">
                  <a:pos x="14" y="6"/>
                </a:cxn>
                <a:cxn ang="0">
                  <a:pos x="18" y="18"/>
                </a:cxn>
                <a:cxn ang="0">
                  <a:pos x="10" y="18"/>
                </a:cxn>
              </a:cxnLst>
              <a:rect l="0" t="0" r="r" b="b"/>
              <a:pathLst>
                <a:path w="28" h="28">
                  <a:moveTo>
                    <a:pt x="10" y="0"/>
                  </a:moveTo>
                  <a:lnTo>
                    <a:pt x="0" y="28"/>
                  </a:lnTo>
                  <a:lnTo>
                    <a:pt x="6" y="28"/>
                  </a:lnTo>
                  <a:lnTo>
                    <a:pt x="8" y="22"/>
                  </a:lnTo>
                  <a:lnTo>
                    <a:pt x="18" y="22"/>
                  </a:lnTo>
                  <a:lnTo>
                    <a:pt x="22" y="28"/>
                  </a:lnTo>
                  <a:lnTo>
                    <a:pt x="28" y="28"/>
                  </a:lnTo>
                  <a:lnTo>
                    <a:pt x="16" y="0"/>
                  </a:lnTo>
                  <a:lnTo>
                    <a:pt x="10" y="0"/>
                  </a:lnTo>
                  <a:close/>
                  <a:moveTo>
                    <a:pt x="10" y="18"/>
                  </a:moveTo>
                  <a:lnTo>
                    <a:pt x="14" y="6"/>
                  </a:lnTo>
                  <a:lnTo>
                    <a:pt x="18" y="18"/>
                  </a:lnTo>
                  <a:lnTo>
                    <a:pt x="10" y="1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40" name="Freeform 1018"/>
            <p:cNvSpPr>
              <a:spLocks/>
            </p:cNvSpPr>
            <p:nvPr/>
          </p:nvSpPr>
          <p:spPr bwMode="auto">
            <a:xfrm>
              <a:off x="10679113" y="-1747838"/>
              <a:ext cx="82550" cy="47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"/>
                </a:cxn>
                <a:cxn ang="0">
                  <a:pos x="0" y="30"/>
                </a:cxn>
                <a:cxn ang="0">
                  <a:pos x="26" y="22"/>
                </a:cxn>
                <a:cxn ang="0">
                  <a:pos x="52" y="14"/>
                </a:cxn>
                <a:cxn ang="0">
                  <a:pos x="26" y="8"/>
                </a:cxn>
                <a:cxn ang="0">
                  <a:pos x="0" y="0"/>
                </a:cxn>
              </a:cxnLst>
              <a:rect l="0" t="0" r="r" b="b"/>
              <a:pathLst>
                <a:path w="52" h="30">
                  <a:moveTo>
                    <a:pt x="0" y="0"/>
                  </a:moveTo>
                  <a:lnTo>
                    <a:pt x="0" y="14"/>
                  </a:lnTo>
                  <a:lnTo>
                    <a:pt x="0" y="30"/>
                  </a:lnTo>
                  <a:lnTo>
                    <a:pt x="26" y="22"/>
                  </a:lnTo>
                  <a:lnTo>
                    <a:pt x="52" y="14"/>
                  </a:lnTo>
                  <a:lnTo>
                    <a:pt x="26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41" name="Freeform 1019"/>
            <p:cNvSpPr>
              <a:spLocks/>
            </p:cNvSpPr>
            <p:nvPr/>
          </p:nvSpPr>
          <p:spPr bwMode="auto">
            <a:xfrm>
              <a:off x="10742613" y="-1782763"/>
              <a:ext cx="31750" cy="47625"/>
            </a:xfrm>
            <a:custGeom>
              <a:avLst/>
              <a:gdLst/>
              <a:ahLst/>
              <a:cxnLst>
                <a:cxn ang="0">
                  <a:pos x="14" y="14"/>
                </a:cxn>
                <a:cxn ang="0">
                  <a:pos x="14" y="14"/>
                </a:cxn>
                <a:cxn ang="0">
                  <a:pos x="18" y="10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6" y="2"/>
                </a:cxn>
                <a:cxn ang="0">
                  <a:pos x="16" y="2"/>
                </a:cxn>
                <a:cxn ang="0">
                  <a:pos x="1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2" y="8"/>
                </a:cxn>
                <a:cxn ang="0">
                  <a:pos x="6" y="8"/>
                </a:cxn>
                <a:cxn ang="0">
                  <a:pos x="6" y="8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2" y="8"/>
                </a:cxn>
                <a:cxn ang="0">
                  <a:pos x="12" y="8"/>
                </a:cxn>
                <a:cxn ang="0">
                  <a:pos x="12" y="10"/>
                </a:cxn>
                <a:cxn ang="0">
                  <a:pos x="12" y="10"/>
                </a:cxn>
                <a:cxn ang="0">
                  <a:pos x="8" y="1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0" y="16"/>
                </a:cxn>
                <a:cxn ang="0">
                  <a:pos x="10" y="16"/>
                </a:cxn>
                <a:cxn ang="0">
                  <a:pos x="12" y="16"/>
                </a:cxn>
                <a:cxn ang="0">
                  <a:pos x="12" y="16"/>
                </a:cxn>
                <a:cxn ang="0">
                  <a:pos x="14" y="20"/>
                </a:cxn>
                <a:cxn ang="0">
                  <a:pos x="14" y="20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0" y="24"/>
                </a:cxn>
                <a:cxn ang="0">
                  <a:pos x="10" y="24"/>
                </a:cxn>
                <a:cxn ang="0">
                  <a:pos x="8" y="24"/>
                </a:cxn>
                <a:cxn ang="0">
                  <a:pos x="8" y="24"/>
                </a:cxn>
                <a:cxn ang="0">
                  <a:pos x="6" y="20"/>
                </a:cxn>
                <a:cxn ang="0">
                  <a:pos x="0" y="22"/>
                </a:cxn>
                <a:cxn ang="0">
                  <a:pos x="0" y="22"/>
                </a:cxn>
                <a:cxn ang="0">
                  <a:pos x="2" y="24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6" y="28"/>
                </a:cxn>
                <a:cxn ang="0">
                  <a:pos x="10" y="30"/>
                </a:cxn>
                <a:cxn ang="0">
                  <a:pos x="10" y="30"/>
                </a:cxn>
                <a:cxn ang="0">
                  <a:pos x="14" y="28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8" y="24"/>
                </a:cxn>
                <a:cxn ang="0">
                  <a:pos x="20" y="20"/>
                </a:cxn>
                <a:cxn ang="0">
                  <a:pos x="20" y="20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4" y="14"/>
                </a:cxn>
                <a:cxn ang="0">
                  <a:pos x="14" y="14"/>
                </a:cxn>
              </a:cxnLst>
              <a:rect l="0" t="0" r="r" b="b"/>
              <a:pathLst>
                <a:path w="20" h="30">
                  <a:moveTo>
                    <a:pt x="14" y="14"/>
                  </a:moveTo>
                  <a:lnTo>
                    <a:pt x="14" y="14"/>
                  </a:lnTo>
                  <a:lnTo>
                    <a:pt x="18" y="10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8" y="6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8" y="1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6" y="20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2" y="24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6" y="28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4" y="28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8" y="24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4" y="14"/>
                  </a:lnTo>
                  <a:lnTo>
                    <a:pt x="14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42" name="Freeform 1020"/>
            <p:cNvSpPr>
              <a:spLocks/>
            </p:cNvSpPr>
            <p:nvPr/>
          </p:nvSpPr>
          <p:spPr bwMode="auto">
            <a:xfrm>
              <a:off x="9917113" y="-1782763"/>
              <a:ext cx="38100" cy="69850"/>
            </a:xfrm>
            <a:custGeom>
              <a:avLst/>
              <a:gdLst/>
              <a:ahLst/>
              <a:cxnLst>
                <a:cxn ang="0">
                  <a:pos x="20" y="20"/>
                </a:cxn>
                <a:cxn ang="0">
                  <a:pos x="22" y="16"/>
                </a:cxn>
                <a:cxn ang="0">
                  <a:pos x="24" y="12"/>
                </a:cxn>
                <a:cxn ang="0">
                  <a:pos x="20" y="4"/>
                </a:cxn>
                <a:cxn ang="0">
                  <a:pos x="18" y="2"/>
                </a:cxn>
                <a:cxn ang="0">
                  <a:pos x="10" y="0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14"/>
                </a:cxn>
                <a:cxn ang="0">
                  <a:pos x="10" y="10"/>
                </a:cxn>
                <a:cxn ang="0">
                  <a:pos x="10" y="8"/>
                </a:cxn>
                <a:cxn ang="0">
                  <a:pos x="12" y="6"/>
                </a:cxn>
                <a:cxn ang="0">
                  <a:pos x="14" y="8"/>
                </a:cxn>
                <a:cxn ang="0">
                  <a:pos x="14" y="10"/>
                </a:cxn>
                <a:cxn ang="0">
                  <a:pos x="14" y="12"/>
                </a:cxn>
                <a:cxn ang="0">
                  <a:pos x="14" y="16"/>
                </a:cxn>
                <a:cxn ang="0">
                  <a:pos x="12" y="16"/>
                </a:cxn>
                <a:cxn ang="0">
                  <a:pos x="8" y="24"/>
                </a:cxn>
                <a:cxn ang="0">
                  <a:pos x="12" y="24"/>
                </a:cxn>
                <a:cxn ang="0">
                  <a:pos x="14" y="26"/>
                </a:cxn>
                <a:cxn ang="0">
                  <a:pos x="14" y="28"/>
                </a:cxn>
                <a:cxn ang="0">
                  <a:pos x="14" y="32"/>
                </a:cxn>
                <a:cxn ang="0">
                  <a:pos x="14" y="36"/>
                </a:cxn>
                <a:cxn ang="0">
                  <a:pos x="12" y="38"/>
                </a:cxn>
                <a:cxn ang="0">
                  <a:pos x="10" y="36"/>
                </a:cxn>
                <a:cxn ang="0">
                  <a:pos x="10" y="26"/>
                </a:cxn>
                <a:cxn ang="0">
                  <a:pos x="0" y="30"/>
                </a:cxn>
                <a:cxn ang="0">
                  <a:pos x="0" y="38"/>
                </a:cxn>
                <a:cxn ang="0">
                  <a:pos x="4" y="42"/>
                </a:cxn>
                <a:cxn ang="0">
                  <a:pos x="12" y="44"/>
                </a:cxn>
                <a:cxn ang="0">
                  <a:pos x="18" y="42"/>
                </a:cxn>
                <a:cxn ang="0">
                  <a:pos x="22" y="38"/>
                </a:cxn>
                <a:cxn ang="0">
                  <a:pos x="24" y="30"/>
                </a:cxn>
                <a:cxn ang="0">
                  <a:pos x="22" y="22"/>
                </a:cxn>
                <a:cxn ang="0">
                  <a:pos x="20" y="20"/>
                </a:cxn>
              </a:cxnLst>
              <a:rect l="0" t="0" r="r" b="b"/>
              <a:pathLst>
                <a:path w="24" h="44">
                  <a:moveTo>
                    <a:pt x="20" y="20"/>
                  </a:moveTo>
                  <a:lnTo>
                    <a:pt x="20" y="20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2" y="6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18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10" y="14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4" y="10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8" y="18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4" y="26"/>
                  </a:lnTo>
                  <a:lnTo>
                    <a:pt x="14" y="26"/>
                  </a:lnTo>
                  <a:lnTo>
                    <a:pt x="14" y="28"/>
                  </a:lnTo>
                  <a:lnTo>
                    <a:pt x="14" y="32"/>
                  </a:lnTo>
                  <a:lnTo>
                    <a:pt x="14" y="32"/>
                  </a:lnTo>
                  <a:lnTo>
                    <a:pt x="14" y="36"/>
                  </a:lnTo>
                  <a:lnTo>
                    <a:pt x="14" y="36"/>
                  </a:lnTo>
                  <a:lnTo>
                    <a:pt x="12" y="38"/>
                  </a:lnTo>
                  <a:lnTo>
                    <a:pt x="12" y="38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4"/>
                  </a:lnTo>
                  <a:lnTo>
                    <a:pt x="10" y="26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8" y="42"/>
                  </a:lnTo>
                  <a:lnTo>
                    <a:pt x="18" y="42"/>
                  </a:lnTo>
                  <a:lnTo>
                    <a:pt x="22" y="38"/>
                  </a:lnTo>
                  <a:lnTo>
                    <a:pt x="22" y="38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0" y="20"/>
                  </a:lnTo>
                  <a:lnTo>
                    <a:pt x="20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43" name="Freeform 1021"/>
            <p:cNvSpPr>
              <a:spLocks/>
            </p:cNvSpPr>
            <p:nvPr/>
          </p:nvSpPr>
          <p:spPr bwMode="auto">
            <a:xfrm>
              <a:off x="9237663" y="-1779588"/>
              <a:ext cx="92075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2" y="24"/>
                </a:cxn>
                <a:cxn ang="0">
                  <a:pos x="22" y="44"/>
                </a:cxn>
                <a:cxn ang="0">
                  <a:pos x="22" y="44"/>
                </a:cxn>
                <a:cxn ang="0">
                  <a:pos x="36" y="44"/>
                </a:cxn>
                <a:cxn ang="0">
                  <a:pos x="36" y="24"/>
                </a:cxn>
                <a:cxn ang="0">
                  <a:pos x="46" y="24"/>
                </a:cxn>
                <a:cxn ang="0">
                  <a:pos x="46" y="44"/>
                </a:cxn>
                <a:cxn ang="0">
                  <a:pos x="46" y="44"/>
                </a:cxn>
                <a:cxn ang="0">
                  <a:pos x="58" y="44"/>
                </a:cxn>
                <a:cxn ang="0">
                  <a:pos x="58" y="0"/>
                </a:cxn>
                <a:cxn ang="0">
                  <a:pos x="58" y="0"/>
                </a:cxn>
                <a:cxn ang="0">
                  <a:pos x="0" y="0"/>
                </a:cxn>
                <a:cxn ang="0">
                  <a:pos x="0" y="44"/>
                </a:cxn>
              </a:cxnLst>
              <a:rect l="0" t="0" r="r" b="b"/>
              <a:pathLst>
                <a:path w="58" h="44">
                  <a:moveTo>
                    <a:pt x="0" y="44"/>
                  </a:moveTo>
                  <a:lnTo>
                    <a:pt x="12" y="44"/>
                  </a:lnTo>
                  <a:lnTo>
                    <a:pt x="12" y="24"/>
                  </a:lnTo>
                  <a:lnTo>
                    <a:pt x="22" y="24"/>
                  </a:lnTo>
                  <a:lnTo>
                    <a:pt x="22" y="44"/>
                  </a:lnTo>
                  <a:lnTo>
                    <a:pt x="22" y="44"/>
                  </a:lnTo>
                  <a:lnTo>
                    <a:pt x="36" y="44"/>
                  </a:lnTo>
                  <a:lnTo>
                    <a:pt x="36" y="24"/>
                  </a:lnTo>
                  <a:lnTo>
                    <a:pt x="46" y="24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58" y="44"/>
                  </a:lnTo>
                  <a:lnTo>
                    <a:pt x="58" y="0"/>
                  </a:lnTo>
                  <a:lnTo>
                    <a:pt x="58" y="0"/>
                  </a:lnTo>
                  <a:lnTo>
                    <a:pt x="0" y="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44" name="Freeform 1022"/>
            <p:cNvSpPr>
              <a:spLocks/>
            </p:cNvSpPr>
            <p:nvPr/>
          </p:nvSpPr>
          <p:spPr bwMode="auto">
            <a:xfrm>
              <a:off x="9348788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45" name="Freeform 1023"/>
            <p:cNvSpPr>
              <a:spLocks/>
            </p:cNvSpPr>
            <p:nvPr/>
          </p:nvSpPr>
          <p:spPr bwMode="auto">
            <a:xfrm>
              <a:off x="9383713" y="-1779588"/>
              <a:ext cx="57150" cy="69850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14" y="24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36" y="44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24" y="0"/>
                </a:cxn>
                <a:cxn ang="0">
                  <a:pos x="24" y="24"/>
                </a:cxn>
              </a:cxnLst>
              <a:rect l="0" t="0" r="r" b="b"/>
              <a:pathLst>
                <a:path w="36" h="44">
                  <a:moveTo>
                    <a:pt x="24" y="24"/>
                  </a:moveTo>
                  <a:lnTo>
                    <a:pt x="14" y="24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36" y="44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24" y="0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46" name="Freeform 1024"/>
            <p:cNvSpPr>
              <a:spLocks/>
            </p:cNvSpPr>
            <p:nvPr/>
          </p:nvSpPr>
          <p:spPr bwMode="auto">
            <a:xfrm>
              <a:off x="9459913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47" name="Freeform 1025"/>
            <p:cNvSpPr>
              <a:spLocks/>
            </p:cNvSpPr>
            <p:nvPr/>
          </p:nvSpPr>
          <p:spPr bwMode="auto">
            <a:xfrm>
              <a:off x="9513888" y="-1779588"/>
              <a:ext cx="76200" cy="69850"/>
            </a:xfrm>
            <a:custGeom>
              <a:avLst/>
              <a:gdLst/>
              <a:ahLst/>
              <a:cxnLst>
                <a:cxn ang="0">
                  <a:pos x="36" y="24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12" y="24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0" y="44"/>
                </a:cxn>
                <a:cxn ang="0">
                  <a:pos x="14" y="44"/>
                </a:cxn>
                <a:cxn ang="0">
                  <a:pos x="14" y="44"/>
                </a:cxn>
                <a:cxn ang="0">
                  <a:pos x="14" y="24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4" y="44"/>
                </a:cxn>
                <a:cxn ang="0">
                  <a:pos x="24" y="44"/>
                </a:cxn>
                <a:cxn ang="0">
                  <a:pos x="36" y="44"/>
                </a:cxn>
                <a:cxn ang="0">
                  <a:pos x="36" y="44"/>
                </a:cxn>
                <a:cxn ang="0">
                  <a:pos x="36" y="24"/>
                </a:cxn>
                <a:cxn ang="0">
                  <a:pos x="48" y="24"/>
                </a:cxn>
                <a:cxn ang="0">
                  <a:pos x="48" y="24"/>
                </a:cxn>
                <a:cxn ang="0">
                  <a:pos x="48" y="0"/>
                </a:cxn>
                <a:cxn ang="0">
                  <a:pos x="48" y="0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36" y="24"/>
                </a:cxn>
                <a:cxn ang="0">
                  <a:pos x="36" y="24"/>
                </a:cxn>
              </a:cxnLst>
              <a:rect l="0" t="0" r="r" b="b"/>
              <a:pathLst>
                <a:path w="48" h="44">
                  <a:moveTo>
                    <a:pt x="36" y="24"/>
                  </a:moveTo>
                  <a:lnTo>
                    <a:pt x="24" y="24"/>
                  </a:lnTo>
                  <a:lnTo>
                    <a:pt x="24" y="24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2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24"/>
                  </a:lnTo>
                  <a:lnTo>
                    <a:pt x="24" y="24"/>
                  </a:lnTo>
                  <a:lnTo>
                    <a:pt x="24" y="24"/>
                  </a:lnTo>
                  <a:lnTo>
                    <a:pt x="24" y="44"/>
                  </a:lnTo>
                  <a:lnTo>
                    <a:pt x="24" y="44"/>
                  </a:lnTo>
                  <a:lnTo>
                    <a:pt x="36" y="44"/>
                  </a:lnTo>
                  <a:lnTo>
                    <a:pt x="36" y="44"/>
                  </a:lnTo>
                  <a:lnTo>
                    <a:pt x="36" y="2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24"/>
                  </a:lnTo>
                  <a:lnTo>
                    <a:pt x="36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48" name="Freeform 1026"/>
            <p:cNvSpPr>
              <a:spLocks/>
            </p:cNvSpPr>
            <p:nvPr/>
          </p:nvSpPr>
          <p:spPr bwMode="auto">
            <a:xfrm>
              <a:off x="9494838" y="-1779588"/>
              <a:ext cx="19050" cy="3810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</a:cxnLst>
              <a:rect l="0" t="0" r="r" b="b"/>
              <a:pathLst>
                <a:path w="12" h="24">
                  <a:moveTo>
                    <a:pt x="12" y="0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49" name="Freeform 1027"/>
            <p:cNvSpPr>
              <a:spLocks/>
            </p:cNvSpPr>
            <p:nvPr/>
          </p:nvSpPr>
          <p:spPr bwMode="auto">
            <a:xfrm>
              <a:off x="9605963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50" name="Freeform 1028"/>
            <p:cNvSpPr>
              <a:spLocks/>
            </p:cNvSpPr>
            <p:nvPr/>
          </p:nvSpPr>
          <p:spPr bwMode="auto">
            <a:xfrm>
              <a:off x="9644063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51" name="Freeform 1029"/>
            <p:cNvSpPr>
              <a:spLocks/>
            </p:cNvSpPr>
            <p:nvPr/>
          </p:nvSpPr>
          <p:spPr bwMode="auto">
            <a:xfrm>
              <a:off x="9682163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52" name="Freeform 1030"/>
            <p:cNvSpPr>
              <a:spLocks/>
            </p:cNvSpPr>
            <p:nvPr/>
          </p:nvSpPr>
          <p:spPr bwMode="auto">
            <a:xfrm>
              <a:off x="9717088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53" name="Freeform 1031"/>
            <p:cNvSpPr>
              <a:spLocks/>
            </p:cNvSpPr>
            <p:nvPr/>
          </p:nvSpPr>
          <p:spPr bwMode="auto">
            <a:xfrm>
              <a:off x="9755188" y="-1779588"/>
              <a:ext cx="57150" cy="66675"/>
            </a:xfrm>
            <a:custGeom>
              <a:avLst/>
              <a:gdLst/>
              <a:ahLst/>
              <a:cxnLst>
                <a:cxn ang="0">
                  <a:pos x="0" y="42"/>
                </a:cxn>
                <a:cxn ang="0">
                  <a:pos x="0" y="42"/>
                </a:cxn>
                <a:cxn ang="0">
                  <a:pos x="12" y="42"/>
                </a:cxn>
                <a:cxn ang="0">
                  <a:pos x="12" y="24"/>
                </a:cxn>
                <a:cxn ang="0">
                  <a:pos x="24" y="24"/>
                </a:cxn>
                <a:cxn ang="0">
                  <a:pos x="24" y="42"/>
                </a:cxn>
                <a:cxn ang="0">
                  <a:pos x="36" y="42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0" y="0"/>
                </a:cxn>
                <a:cxn ang="0">
                  <a:pos x="0" y="42"/>
                </a:cxn>
              </a:cxnLst>
              <a:rect l="0" t="0" r="r" b="b"/>
              <a:pathLst>
                <a:path w="36" h="42">
                  <a:moveTo>
                    <a:pt x="0" y="42"/>
                  </a:moveTo>
                  <a:lnTo>
                    <a:pt x="0" y="42"/>
                  </a:lnTo>
                  <a:lnTo>
                    <a:pt x="12" y="42"/>
                  </a:lnTo>
                  <a:lnTo>
                    <a:pt x="12" y="24"/>
                  </a:lnTo>
                  <a:lnTo>
                    <a:pt x="24" y="24"/>
                  </a:lnTo>
                  <a:lnTo>
                    <a:pt x="24" y="42"/>
                  </a:lnTo>
                  <a:lnTo>
                    <a:pt x="36" y="4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0" y="0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54" name="Freeform 1032"/>
            <p:cNvSpPr>
              <a:spLocks/>
            </p:cNvSpPr>
            <p:nvPr/>
          </p:nvSpPr>
          <p:spPr bwMode="auto">
            <a:xfrm>
              <a:off x="10063163" y="-1779588"/>
              <a:ext cx="952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4" y="24"/>
                </a:cxn>
                <a:cxn ang="0">
                  <a:pos x="24" y="44"/>
                </a:cxn>
                <a:cxn ang="0">
                  <a:pos x="24" y="44"/>
                </a:cxn>
                <a:cxn ang="0">
                  <a:pos x="36" y="44"/>
                </a:cxn>
                <a:cxn ang="0">
                  <a:pos x="36" y="24"/>
                </a:cxn>
                <a:cxn ang="0">
                  <a:pos x="48" y="24"/>
                </a:cxn>
                <a:cxn ang="0">
                  <a:pos x="48" y="44"/>
                </a:cxn>
                <a:cxn ang="0">
                  <a:pos x="48" y="44"/>
                </a:cxn>
                <a:cxn ang="0">
                  <a:pos x="60" y="44"/>
                </a:cxn>
                <a:cxn ang="0">
                  <a:pos x="60" y="0"/>
                </a:cxn>
                <a:cxn ang="0">
                  <a:pos x="60" y="0"/>
                </a:cxn>
                <a:cxn ang="0">
                  <a:pos x="0" y="0"/>
                </a:cxn>
                <a:cxn ang="0">
                  <a:pos x="0" y="44"/>
                </a:cxn>
              </a:cxnLst>
              <a:rect l="0" t="0" r="r" b="b"/>
              <a:pathLst>
                <a:path w="60" h="44">
                  <a:moveTo>
                    <a:pt x="0" y="44"/>
                  </a:moveTo>
                  <a:lnTo>
                    <a:pt x="12" y="44"/>
                  </a:lnTo>
                  <a:lnTo>
                    <a:pt x="12" y="24"/>
                  </a:lnTo>
                  <a:lnTo>
                    <a:pt x="24" y="24"/>
                  </a:lnTo>
                  <a:lnTo>
                    <a:pt x="24" y="44"/>
                  </a:lnTo>
                  <a:lnTo>
                    <a:pt x="24" y="44"/>
                  </a:lnTo>
                  <a:lnTo>
                    <a:pt x="36" y="44"/>
                  </a:lnTo>
                  <a:lnTo>
                    <a:pt x="36" y="24"/>
                  </a:lnTo>
                  <a:lnTo>
                    <a:pt x="48" y="24"/>
                  </a:lnTo>
                  <a:lnTo>
                    <a:pt x="48" y="44"/>
                  </a:lnTo>
                  <a:lnTo>
                    <a:pt x="48" y="44"/>
                  </a:lnTo>
                  <a:lnTo>
                    <a:pt x="60" y="44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0" y="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55" name="Freeform 1033"/>
            <p:cNvSpPr>
              <a:spLocks/>
            </p:cNvSpPr>
            <p:nvPr/>
          </p:nvSpPr>
          <p:spPr bwMode="auto">
            <a:xfrm>
              <a:off x="10174288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56" name="Freeform 1034"/>
            <p:cNvSpPr>
              <a:spLocks/>
            </p:cNvSpPr>
            <p:nvPr/>
          </p:nvSpPr>
          <p:spPr bwMode="auto">
            <a:xfrm>
              <a:off x="10212388" y="-1779588"/>
              <a:ext cx="57150" cy="69850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36" y="44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24" y="0"/>
                </a:cxn>
                <a:cxn ang="0">
                  <a:pos x="24" y="24"/>
                </a:cxn>
              </a:cxnLst>
              <a:rect l="0" t="0" r="r" b="b"/>
              <a:pathLst>
                <a:path w="36" h="44">
                  <a:moveTo>
                    <a:pt x="24" y="24"/>
                  </a:move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36" y="44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24" y="0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57" name="Freeform 1035"/>
            <p:cNvSpPr>
              <a:spLocks/>
            </p:cNvSpPr>
            <p:nvPr/>
          </p:nvSpPr>
          <p:spPr bwMode="auto">
            <a:xfrm>
              <a:off x="10285413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58" name="Freeform 1036"/>
            <p:cNvSpPr>
              <a:spLocks/>
            </p:cNvSpPr>
            <p:nvPr/>
          </p:nvSpPr>
          <p:spPr bwMode="auto">
            <a:xfrm>
              <a:off x="10342563" y="-1779588"/>
              <a:ext cx="73025" cy="69850"/>
            </a:xfrm>
            <a:custGeom>
              <a:avLst/>
              <a:gdLst/>
              <a:ahLst/>
              <a:cxnLst>
                <a:cxn ang="0">
                  <a:pos x="34" y="24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0" y="24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2" y="24"/>
                </a:cxn>
                <a:cxn ang="0">
                  <a:pos x="22" y="24"/>
                </a:cxn>
                <a:cxn ang="0">
                  <a:pos x="22" y="44"/>
                </a:cxn>
                <a:cxn ang="0">
                  <a:pos x="22" y="44"/>
                </a:cxn>
                <a:cxn ang="0">
                  <a:pos x="34" y="44"/>
                </a:cxn>
                <a:cxn ang="0">
                  <a:pos x="34" y="44"/>
                </a:cxn>
                <a:cxn ang="0">
                  <a:pos x="34" y="24"/>
                </a:cxn>
                <a:cxn ang="0">
                  <a:pos x="46" y="24"/>
                </a:cxn>
                <a:cxn ang="0">
                  <a:pos x="46" y="24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34" y="0"/>
                </a:cxn>
                <a:cxn ang="0">
                  <a:pos x="34" y="0"/>
                </a:cxn>
                <a:cxn ang="0">
                  <a:pos x="34" y="24"/>
                </a:cxn>
                <a:cxn ang="0">
                  <a:pos x="34" y="24"/>
                </a:cxn>
              </a:cxnLst>
              <a:rect l="0" t="0" r="r" b="b"/>
              <a:pathLst>
                <a:path w="46" h="44">
                  <a:moveTo>
                    <a:pt x="34" y="24"/>
                  </a:moveTo>
                  <a:lnTo>
                    <a:pt x="24" y="24"/>
                  </a:lnTo>
                  <a:lnTo>
                    <a:pt x="24" y="24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24"/>
                  </a:lnTo>
                  <a:lnTo>
                    <a:pt x="22" y="24"/>
                  </a:lnTo>
                  <a:lnTo>
                    <a:pt x="22" y="24"/>
                  </a:lnTo>
                  <a:lnTo>
                    <a:pt x="22" y="44"/>
                  </a:lnTo>
                  <a:lnTo>
                    <a:pt x="22" y="44"/>
                  </a:lnTo>
                  <a:lnTo>
                    <a:pt x="34" y="44"/>
                  </a:lnTo>
                  <a:lnTo>
                    <a:pt x="34" y="44"/>
                  </a:lnTo>
                  <a:lnTo>
                    <a:pt x="34" y="24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4" y="24"/>
                  </a:lnTo>
                  <a:lnTo>
                    <a:pt x="3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59" name="Freeform 1037"/>
            <p:cNvSpPr>
              <a:spLocks/>
            </p:cNvSpPr>
            <p:nvPr/>
          </p:nvSpPr>
          <p:spPr bwMode="auto">
            <a:xfrm>
              <a:off x="10323513" y="-1779588"/>
              <a:ext cx="19050" cy="3810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</a:cxnLst>
              <a:rect l="0" t="0" r="r" b="b"/>
              <a:pathLst>
                <a:path w="12" h="24">
                  <a:moveTo>
                    <a:pt x="12" y="0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60" name="Freeform 1038"/>
            <p:cNvSpPr>
              <a:spLocks/>
            </p:cNvSpPr>
            <p:nvPr/>
          </p:nvSpPr>
          <p:spPr bwMode="auto">
            <a:xfrm>
              <a:off x="10434638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61" name="Freeform 1039"/>
            <p:cNvSpPr>
              <a:spLocks/>
            </p:cNvSpPr>
            <p:nvPr/>
          </p:nvSpPr>
          <p:spPr bwMode="auto">
            <a:xfrm>
              <a:off x="10469563" y="-1779588"/>
              <a:ext cx="22225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4" y="44"/>
                </a:cxn>
                <a:cxn ang="0">
                  <a:pos x="14" y="44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4" h="44">
                  <a:moveTo>
                    <a:pt x="0" y="44"/>
                  </a:moveTo>
                  <a:lnTo>
                    <a:pt x="0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62" name="Freeform 1040"/>
            <p:cNvSpPr>
              <a:spLocks/>
            </p:cNvSpPr>
            <p:nvPr/>
          </p:nvSpPr>
          <p:spPr bwMode="auto">
            <a:xfrm>
              <a:off x="10507663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63" name="Freeform 1041"/>
            <p:cNvSpPr>
              <a:spLocks/>
            </p:cNvSpPr>
            <p:nvPr/>
          </p:nvSpPr>
          <p:spPr bwMode="auto">
            <a:xfrm>
              <a:off x="10545763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64" name="Freeform 1042"/>
            <p:cNvSpPr>
              <a:spLocks/>
            </p:cNvSpPr>
            <p:nvPr/>
          </p:nvSpPr>
          <p:spPr bwMode="auto">
            <a:xfrm>
              <a:off x="10580688" y="-1779588"/>
              <a:ext cx="57150" cy="66675"/>
            </a:xfrm>
            <a:custGeom>
              <a:avLst/>
              <a:gdLst/>
              <a:ahLst/>
              <a:cxnLst>
                <a:cxn ang="0">
                  <a:pos x="0" y="42"/>
                </a:cxn>
                <a:cxn ang="0">
                  <a:pos x="0" y="42"/>
                </a:cxn>
                <a:cxn ang="0">
                  <a:pos x="14" y="42"/>
                </a:cxn>
                <a:cxn ang="0">
                  <a:pos x="14" y="24"/>
                </a:cxn>
                <a:cxn ang="0">
                  <a:pos x="24" y="24"/>
                </a:cxn>
                <a:cxn ang="0">
                  <a:pos x="24" y="42"/>
                </a:cxn>
                <a:cxn ang="0">
                  <a:pos x="36" y="42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0" y="0"/>
                </a:cxn>
                <a:cxn ang="0">
                  <a:pos x="0" y="42"/>
                </a:cxn>
              </a:cxnLst>
              <a:rect l="0" t="0" r="r" b="b"/>
              <a:pathLst>
                <a:path w="36" h="42">
                  <a:moveTo>
                    <a:pt x="0" y="42"/>
                  </a:moveTo>
                  <a:lnTo>
                    <a:pt x="0" y="42"/>
                  </a:lnTo>
                  <a:lnTo>
                    <a:pt x="14" y="42"/>
                  </a:lnTo>
                  <a:lnTo>
                    <a:pt x="14" y="24"/>
                  </a:lnTo>
                  <a:lnTo>
                    <a:pt x="24" y="24"/>
                  </a:lnTo>
                  <a:lnTo>
                    <a:pt x="24" y="42"/>
                  </a:lnTo>
                  <a:lnTo>
                    <a:pt x="36" y="4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0" y="0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65" name="Freeform 1043"/>
            <p:cNvSpPr>
              <a:spLocks/>
            </p:cNvSpPr>
            <p:nvPr/>
          </p:nvSpPr>
          <p:spPr bwMode="auto">
            <a:xfrm>
              <a:off x="10298113" y="-4021138"/>
              <a:ext cx="50800" cy="47625"/>
            </a:xfrm>
            <a:custGeom>
              <a:avLst/>
              <a:gdLst/>
              <a:ahLst/>
              <a:cxnLst>
                <a:cxn ang="0">
                  <a:pos x="22" y="24"/>
                </a:cxn>
                <a:cxn ang="0">
                  <a:pos x="16" y="24"/>
                </a:cxn>
                <a:cxn ang="0">
                  <a:pos x="10" y="24"/>
                </a:cxn>
                <a:cxn ang="0">
                  <a:pos x="0" y="20"/>
                </a:cxn>
                <a:cxn ang="0">
                  <a:pos x="2" y="24"/>
                </a:cxn>
                <a:cxn ang="0">
                  <a:pos x="4" y="28"/>
                </a:cxn>
                <a:cxn ang="0">
                  <a:pos x="16" y="30"/>
                </a:cxn>
                <a:cxn ang="0">
                  <a:pos x="24" y="28"/>
                </a:cxn>
                <a:cxn ang="0">
                  <a:pos x="30" y="26"/>
                </a:cxn>
                <a:cxn ang="0">
                  <a:pos x="32" y="20"/>
                </a:cxn>
                <a:cxn ang="0">
                  <a:pos x="30" y="16"/>
                </a:cxn>
                <a:cxn ang="0">
                  <a:pos x="26" y="12"/>
                </a:cxn>
                <a:cxn ang="0">
                  <a:pos x="18" y="10"/>
                </a:cxn>
                <a:cxn ang="0">
                  <a:pos x="10" y="8"/>
                </a:cxn>
                <a:cxn ang="0">
                  <a:pos x="8" y="8"/>
                </a:cxn>
                <a:cxn ang="0">
                  <a:pos x="10" y="6"/>
                </a:cxn>
                <a:cxn ang="0">
                  <a:pos x="16" y="4"/>
                </a:cxn>
                <a:cxn ang="0">
                  <a:pos x="20" y="6"/>
                </a:cxn>
                <a:cxn ang="0">
                  <a:pos x="22" y="8"/>
                </a:cxn>
                <a:cxn ang="0">
                  <a:pos x="32" y="8"/>
                </a:cxn>
                <a:cxn ang="0">
                  <a:pos x="28" y="2"/>
                </a:cxn>
                <a:cxn ang="0">
                  <a:pos x="22" y="0"/>
                </a:cxn>
                <a:cxn ang="0">
                  <a:pos x="16" y="0"/>
                </a:cxn>
                <a:cxn ang="0">
                  <a:pos x="8" y="0"/>
                </a:cxn>
                <a:cxn ang="0">
                  <a:pos x="2" y="4"/>
                </a:cxn>
                <a:cxn ang="0">
                  <a:pos x="2" y="8"/>
                </a:cxn>
                <a:cxn ang="0">
                  <a:pos x="4" y="14"/>
                </a:cxn>
                <a:cxn ang="0">
                  <a:pos x="14" y="16"/>
                </a:cxn>
                <a:cxn ang="0">
                  <a:pos x="20" y="18"/>
                </a:cxn>
                <a:cxn ang="0">
                  <a:pos x="24" y="18"/>
                </a:cxn>
                <a:cxn ang="0">
                  <a:pos x="24" y="20"/>
                </a:cxn>
                <a:cxn ang="0">
                  <a:pos x="22" y="24"/>
                </a:cxn>
              </a:cxnLst>
              <a:rect l="0" t="0" r="r" b="b"/>
              <a:pathLst>
                <a:path w="32" h="30">
                  <a:moveTo>
                    <a:pt x="22" y="24"/>
                  </a:moveTo>
                  <a:lnTo>
                    <a:pt x="22" y="24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8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2" y="24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10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24" y="28"/>
                  </a:lnTo>
                  <a:lnTo>
                    <a:pt x="24" y="28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2" y="20"/>
                  </a:lnTo>
                  <a:lnTo>
                    <a:pt x="32" y="20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2" y="8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30" y="4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2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10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4" y="20"/>
                  </a:lnTo>
                  <a:lnTo>
                    <a:pt x="24" y="20"/>
                  </a:lnTo>
                  <a:lnTo>
                    <a:pt x="22" y="24"/>
                  </a:lnTo>
                  <a:lnTo>
                    <a:pt x="22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66" name="Freeform 1044"/>
            <p:cNvSpPr>
              <a:spLocks/>
            </p:cNvSpPr>
            <p:nvPr/>
          </p:nvSpPr>
          <p:spPr bwMode="auto">
            <a:xfrm>
              <a:off x="9758363" y="-4021138"/>
              <a:ext cx="15875" cy="31750"/>
            </a:xfrm>
            <a:custGeom>
              <a:avLst/>
              <a:gdLst/>
              <a:ahLst/>
              <a:cxnLst>
                <a:cxn ang="0">
                  <a:pos x="2" y="20"/>
                </a:cxn>
                <a:cxn ang="0">
                  <a:pos x="2" y="20"/>
                </a:cxn>
                <a:cxn ang="0">
                  <a:pos x="4" y="20"/>
                </a:cxn>
                <a:cxn ang="0">
                  <a:pos x="4" y="20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10" y="18"/>
                </a:cxn>
                <a:cxn ang="0">
                  <a:pos x="10" y="18"/>
                </a:cxn>
                <a:cxn ang="0">
                  <a:pos x="10" y="10"/>
                </a:cxn>
                <a:cxn ang="0">
                  <a:pos x="10" y="10"/>
                </a:cxn>
                <a:cxn ang="0">
                  <a:pos x="10" y="2"/>
                </a:cxn>
                <a:cxn ang="0">
                  <a:pos x="10" y="2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2" y="20"/>
                </a:cxn>
                <a:cxn ang="0">
                  <a:pos x="2" y="20"/>
                </a:cxn>
              </a:cxnLst>
              <a:rect l="0" t="0" r="r" b="b"/>
              <a:pathLst>
                <a:path w="10" h="20">
                  <a:moveTo>
                    <a:pt x="2" y="20"/>
                  </a:moveTo>
                  <a:lnTo>
                    <a:pt x="2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20"/>
                  </a:lnTo>
                  <a:lnTo>
                    <a:pt x="2" y="20"/>
                  </a:lnTo>
                  <a:close/>
                </a:path>
              </a:pathLst>
            </a:custGeom>
            <a:solidFill>
              <a:srgbClr val="21212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67" name="Freeform 1045"/>
            <p:cNvSpPr>
              <a:spLocks/>
            </p:cNvSpPr>
            <p:nvPr/>
          </p:nvSpPr>
          <p:spPr bwMode="auto">
            <a:xfrm>
              <a:off x="10225088" y="-4014788"/>
              <a:ext cx="15875" cy="31750"/>
            </a:xfrm>
            <a:custGeom>
              <a:avLst/>
              <a:gdLst/>
              <a:ahLst/>
              <a:cxnLst>
                <a:cxn ang="0">
                  <a:pos x="4" y="20"/>
                </a:cxn>
                <a:cxn ang="0">
                  <a:pos x="4" y="20"/>
                </a:cxn>
                <a:cxn ang="0">
                  <a:pos x="6" y="20"/>
                </a:cxn>
                <a:cxn ang="0">
                  <a:pos x="6" y="20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10" y="16"/>
                </a:cxn>
                <a:cxn ang="0">
                  <a:pos x="10" y="16"/>
                </a:cxn>
                <a:cxn ang="0">
                  <a:pos x="10" y="10"/>
                </a:cxn>
                <a:cxn ang="0">
                  <a:pos x="10" y="10"/>
                </a:cxn>
                <a:cxn ang="0">
                  <a:pos x="10" y="2"/>
                </a:cxn>
                <a:cxn ang="0">
                  <a:pos x="10" y="2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2" y="16"/>
                </a:cxn>
                <a:cxn ang="0">
                  <a:pos x="2" y="16"/>
                </a:cxn>
                <a:cxn ang="0">
                  <a:pos x="4" y="20"/>
                </a:cxn>
                <a:cxn ang="0">
                  <a:pos x="4" y="20"/>
                </a:cxn>
              </a:cxnLst>
              <a:rect l="0" t="0" r="r" b="b"/>
              <a:pathLst>
                <a:path w="10" h="20">
                  <a:moveTo>
                    <a:pt x="4" y="20"/>
                  </a:moveTo>
                  <a:lnTo>
                    <a:pt x="4" y="20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4" y="20"/>
                  </a:lnTo>
                  <a:lnTo>
                    <a:pt x="4" y="20"/>
                  </a:lnTo>
                  <a:close/>
                </a:path>
              </a:pathLst>
            </a:custGeom>
            <a:solidFill>
              <a:srgbClr val="21212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68" name="Freeform 1046"/>
            <p:cNvSpPr>
              <a:spLocks/>
            </p:cNvSpPr>
            <p:nvPr/>
          </p:nvSpPr>
          <p:spPr bwMode="auto">
            <a:xfrm>
              <a:off x="10177463" y="-4014788"/>
              <a:ext cx="15875" cy="31750"/>
            </a:xfrm>
            <a:custGeom>
              <a:avLst/>
              <a:gdLst/>
              <a:ahLst/>
              <a:cxnLst>
                <a:cxn ang="0">
                  <a:pos x="2" y="20"/>
                </a:cxn>
                <a:cxn ang="0">
                  <a:pos x="2" y="20"/>
                </a:cxn>
                <a:cxn ang="0">
                  <a:pos x="4" y="20"/>
                </a:cxn>
                <a:cxn ang="0">
                  <a:pos x="4" y="20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0" y="10"/>
                </a:cxn>
                <a:cxn ang="0">
                  <a:pos x="10" y="10"/>
                </a:cxn>
                <a:cxn ang="0">
                  <a:pos x="8" y="2"/>
                </a:cxn>
                <a:cxn ang="0">
                  <a:pos x="8" y="2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2" y="20"/>
                </a:cxn>
                <a:cxn ang="0">
                  <a:pos x="2" y="20"/>
                </a:cxn>
              </a:cxnLst>
              <a:rect l="0" t="0" r="r" b="b"/>
              <a:pathLst>
                <a:path w="10" h="20">
                  <a:moveTo>
                    <a:pt x="2" y="20"/>
                  </a:moveTo>
                  <a:lnTo>
                    <a:pt x="2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20"/>
                  </a:lnTo>
                  <a:lnTo>
                    <a:pt x="2" y="20"/>
                  </a:lnTo>
                  <a:close/>
                </a:path>
              </a:pathLst>
            </a:custGeom>
            <a:solidFill>
              <a:srgbClr val="21212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69" name="Freeform 1047"/>
            <p:cNvSpPr>
              <a:spLocks/>
            </p:cNvSpPr>
            <p:nvPr/>
          </p:nvSpPr>
          <p:spPr bwMode="auto">
            <a:xfrm>
              <a:off x="9434513" y="-4027488"/>
              <a:ext cx="41275" cy="69850"/>
            </a:xfrm>
            <a:custGeom>
              <a:avLst/>
              <a:gdLst/>
              <a:ahLst/>
              <a:cxnLst>
                <a:cxn ang="0">
                  <a:pos x="6" y="42"/>
                </a:cxn>
                <a:cxn ang="0">
                  <a:pos x="14" y="44"/>
                </a:cxn>
                <a:cxn ang="0">
                  <a:pos x="20" y="42"/>
                </a:cxn>
                <a:cxn ang="0">
                  <a:pos x="24" y="38"/>
                </a:cxn>
                <a:cxn ang="0">
                  <a:pos x="26" y="30"/>
                </a:cxn>
                <a:cxn ang="0">
                  <a:pos x="24" y="22"/>
                </a:cxn>
                <a:cxn ang="0">
                  <a:pos x="20" y="20"/>
                </a:cxn>
                <a:cxn ang="0">
                  <a:pos x="24" y="16"/>
                </a:cxn>
                <a:cxn ang="0">
                  <a:pos x="24" y="12"/>
                </a:cxn>
                <a:cxn ang="0">
                  <a:pos x="22" y="4"/>
                </a:cxn>
                <a:cxn ang="0">
                  <a:pos x="18" y="2"/>
                </a:cxn>
                <a:cxn ang="0">
                  <a:pos x="12" y="0"/>
                </a:cxn>
                <a:cxn ang="0">
                  <a:pos x="4" y="2"/>
                </a:cxn>
                <a:cxn ang="0">
                  <a:pos x="2" y="6"/>
                </a:cxn>
                <a:cxn ang="0">
                  <a:pos x="0" y="14"/>
                </a:cxn>
                <a:cxn ang="0">
                  <a:pos x="12" y="10"/>
                </a:cxn>
                <a:cxn ang="0">
                  <a:pos x="12" y="8"/>
                </a:cxn>
                <a:cxn ang="0">
                  <a:pos x="14" y="6"/>
                </a:cxn>
                <a:cxn ang="0">
                  <a:pos x="14" y="8"/>
                </a:cxn>
                <a:cxn ang="0">
                  <a:pos x="16" y="10"/>
                </a:cxn>
                <a:cxn ang="0">
                  <a:pos x="16" y="12"/>
                </a:cxn>
                <a:cxn ang="0">
                  <a:pos x="14" y="16"/>
                </a:cxn>
                <a:cxn ang="0">
                  <a:pos x="14" y="16"/>
                </a:cxn>
                <a:cxn ang="0">
                  <a:pos x="8" y="24"/>
                </a:cxn>
                <a:cxn ang="0">
                  <a:pos x="12" y="24"/>
                </a:cxn>
                <a:cxn ang="0">
                  <a:pos x="14" y="24"/>
                </a:cxn>
                <a:cxn ang="0">
                  <a:pos x="16" y="28"/>
                </a:cxn>
                <a:cxn ang="0">
                  <a:pos x="16" y="32"/>
                </a:cxn>
                <a:cxn ang="0">
                  <a:pos x="14" y="36"/>
                </a:cxn>
                <a:cxn ang="0">
                  <a:pos x="14" y="38"/>
                </a:cxn>
                <a:cxn ang="0">
                  <a:pos x="12" y="36"/>
                </a:cxn>
                <a:cxn ang="0">
                  <a:pos x="12" y="26"/>
                </a:cxn>
                <a:cxn ang="0">
                  <a:pos x="0" y="30"/>
                </a:cxn>
                <a:cxn ang="0">
                  <a:pos x="2" y="38"/>
                </a:cxn>
                <a:cxn ang="0">
                  <a:pos x="6" y="42"/>
                </a:cxn>
              </a:cxnLst>
              <a:rect l="0" t="0" r="r" b="b"/>
              <a:pathLst>
                <a:path w="26" h="44">
                  <a:moveTo>
                    <a:pt x="6" y="42"/>
                  </a:moveTo>
                  <a:lnTo>
                    <a:pt x="6" y="42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20" y="42"/>
                  </a:lnTo>
                  <a:lnTo>
                    <a:pt x="20" y="42"/>
                  </a:lnTo>
                  <a:lnTo>
                    <a:pt x="24" y="38"/>
                  </a:lnTo>
                  <a:lnTo>
                    <a:pt x="24" y="38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4" y="22"/>
                  </a:lnTo>
                  <a:lnTo>
                    <a:pt x="24" y="22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4" y="6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2" y="6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12" y="14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6" y="10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8" y="18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6" y="28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14" y="36"/>
                  </a:lnTo>
                  <a:lnTo>
                    <a:pt x="14" y="36"/>
                  </a:lnTo>
                  <a:lnTo>
                    <a:pt x="14" y="38"/>
                  </a:lnTo>
                  <a:lnTo>
                    <a:pt x="14" y="38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12" y="32"/>
                  </a:lnTo>
                  <a:lnTo>
                    <a:pt x="12" y="26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38"/>
                  </a:lnTo>
                  <a:lnTo>
                    <a:pt x="2" y="38"/>
                  </a:lnTo>
                  <a:lnTo>
                    <a:pt x="6" y="42"/>
                  </a:lnTo>
                  <a:lnTo>
                    <a:pt x="6" y="4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70" name="Freeform 1048"/>
            <p:cNvSpPr>
              <a:spLocks/>
            </p:cNvSpPr>
            <p:nvPr/>
          </p:nvSpPr>
          <p:spPr bwMode="auto">
            <a:xfrm>
              <a:off x="10117138" y="-4024313"/>
              <a:ext cx="28575" cy="47625"/>
            </a:xfrm>
            <a:custGeom>
              <a:avLst/>
              <a:gdLst/>
              <a:ahLst/>
              <a:cxnLst>
                <a:cxn ang="0">
                  <a:pos x="10" y="30"/>
                </a:cxn>
                <a:cxn ang="0">
                  <a:pos x="18" y="30"/>
                </a:cxn>
                <a:cxn ang="0">
                  <a:pos x="18" y="0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0" y="8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10" y="8"/>
                </a:cxn>
                <a:cxn ang="0">
                  <a:pos x="10" y="30"/>
                </a:cxn>
              </a:cxnLst>
              <a:rect l="0" t="0" r="r" b="b"/>
              <a:pathLst>
                <a:path w="18" h="30">
                  <a:moveTo>
                    <a:pt x="10" y="30"/>
                  </a:moveTo>
                  <a:lnTo>
                    <a:pt x="18" y="30"/>
                  </a:lnTo>
                  <a:lnTo>
                    <a:pt x="18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6"/>
                  </a:lnTo>
                  <a:lnTo>
                    <a:pt x="8" y="6"/>
                  </a:lnTo>
                  <a:lnTo>
                    <a:pt x="0" y="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0" y="8"/>
                  </a:lnTo>
                  <a:lnTo>
                    <a:pt x="10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71" name="Freeform 1049"/>
            <p:cNvSpPr>
              <a:spLocks noEditPoints="1"/>
            </p:cNvSpPr>
            <p:nvPr/>
          </p:nvSpPr>
          <p:spPr bwMode="auto">
            <a:xfrm>
              <a:off x="10164763" y="-4024313"/>
              <a:ext cx="41275" cy="47625"/>
            </a:xfrm>
            <a:custGeom>
              <a:avLst/>
              <a:gdLst/>
              <a:ahLst/>
              <a:cxnLst>
                <a:cxn ang="0">
                  <a:pos x="12" y="30"/>
                </a:cxn>
                <a:cxn ang="0">
                  <a:pos x="12" y="30"/>
                </a:cxn>
                <a:cxn ang="0">
                  <a:pos x="18" y="30"/>
                </a:cxn>
                <a:cxn ang="0">
                  <a:pos x="22" y="28"/>
                </a:cxn>
                <a:cxn ang="0">
                  <a:pos x="22" y="28"/>
                </a:cxn>
                <a:cxn ang="0">
                  <a:pos x="24" y="22"/>
                </a:cxn>
                <a:cxn ang="0">
                  <a:pos x="26" y="16"/>
                </a:cxn>
                <a:cxn ang="0">
                  <a:pos x="26" y="16"/>
                </a:cxn>
                <a:cxn ang="0">
                  <a:pos x="24" y="8"/>
                </a:cxn>
                <a:cxn ang="0">
                  <a:pos x="22" y="4"/>
                </a:cxn>
                <a:cxn ang="0">
                  <a:pos x="22" y="4"/>
                </a:cxn>
                <a:cxn ang="0">
                  <a:pos x="18" y="2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0" y="8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22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8" y="30"/>
                </a:cxn>
                <a:cxn ang="0">
                  <a:pos x="12" y="30"/>
                </a:cxn>
                <a:cxn ang="0">
                  <a:pos x="12" y="30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10" y="6"/>
                </a:cxn>
                <a:cxn ang="0">
                  <a:pos x="10" y="6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6" y="6"/>
                </a:cxn>
                <a:cxn ang="0">
                  <a:pos x="16" y="6"/>
                </a:cxn>
                <a:cxn ang="0">
                  <a:pos x="16" y="8"/>
                </a:cxn>
                <a:cxn ang="0">
                  <a:pos x="16" y="8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6" y="22"/>
                </a:cxn>
                <a:cxn ang="0">
                  <a:pos x="16" y="22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0" y="26"/>
                </a:cxn>
                <a:cxn ang="0">
                  <a:pos x="10" y="26"/>
                </a:cxn>
                <a:cxn ang="0">
                  <a:pos x="8" y="22"/>
                </a:cxn>
                <a:cxn ang="0">
                  <a:pos x="8" y="2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8" y="8"/>
                </a:cxn>
                <a:cxn ang="0">
                  <a:pos x="8" y="8"/>
                </a:cxn>
              </a:cxnLst>
              <a:rect l="0" t="0" r="r" b="b"/>
              <a:pathLst>
                <a:path w="26" h="30">
                  <a:moveTo>
                    <a:pt x="12" y="30"/>
                  </a:moveTo>
                  <a:lnTo>
                    <a:pt x="12" y="30"/>
                  </a:lnTo>
                  <a:lnTo>
                    <a:pt x="18" y="30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4" y="22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4" y="8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8" y="30"/>
                  </a:lnTo>
                  <a:lnTo>
                    <a:pt x="12" y="30"/>
                  </a:lnTo>
                  <a:lnTo>
                    <a:pt x="12" y="30"/>
                  </a:lnTo>
                  <a:close/>
                  <a:moveTo>
                    <a:pt x="8" y="8"/>
                  </a:moveTo>
                  <a:lnTo>
                    <a:pt x="8" y="8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6" y="22"/>
                  </a:lnTo>
                  <a:lnTo>
                    <a:pt x="16" y="22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8"/>
                  </a:lnTo>
                  <a:lnTo>
                    <a:pt x="8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72" name="Freeform 1050"/>
            <p:cNvSpPr>
              <a:spLocks noEditPoints="1"/>
            </p:cNvSpPr>
            <p:nvPr/>
          </p:nvSpPr>
          <p:spPr bwMode="auto">
            <a:xfrm>
              <a:off x="10212388" y="-4024313"/>
              <a:ext cx="41275" cy="47625"/>
            </a:xfrm>
            <a:custGeom>
              <a:avLst/>
              <a:gdLst/>
              <a:ahLst/>
              <a:cxnLst>
                <a:cxn ang="0">
                  <a:pos x="14" y="30"/>
                </a:cxn>
                <a:cxn ang="0">
                  <a:pos x="14" y="30"/>
                </a:cxn>
                <a:cxn ang="0">
                  <a:pos x="18" y="30"/>
                </a:cxn>
                <a:cxn ang="0">
                  <a:pos x="22" y="28"/>
                </a:cxn>
                <a:cxn ang="0">
                  <a:pos x="22" y="28"/>
                </a:cxn>
                <a:cxn ang="0">
                  <a:pos x="26" y="22"/>
                </a:cxn>
                <a:cxn ang="0">
                  <a:pos x="26" y="16"/>
                </a:cxn>
                <a:cxn ang="0">
                  <a:pos x="26" y="16"/>
                </a:cxn>
                <a:cxn ang="0">
                  <a:pos x="26" y="8"/>
                </a:cxn>
                <a:cxn ang="0">
                  <a:pos x="22" y="4"/>
                </a:cxn>
                <a:cxn ang="0">
                  <a:pos x="22" y="4"/>
                </a:cxn>
                <a:cxn ang="0">
                  <a:pos x="18" y="2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2" y="8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2" y="22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8" y="30"/>
                </a:cxn>
                <a:cxn ang="0">
                  <a:pos x="14" y="30"/>
                </a:cxn>
                <a:cxn ang="0">
                  <a:pos x="14" y="30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4" y="6"/>
                </a:cxn>
                <a:cxn ang="0">
                  <a:pos x="14" y="6"/>
                </a:cxn>
                <a:cxn ang="0">
                  <a:pos x="16" y="6"/>
                </a:cxn>
                <a:cxn ang="0">
                  <a:pos x="16" y="6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8" y="22"/>
                </a:cxn>
                <a:cxn ang="0">
                  <a:pos x="18" y="22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4" y="26"/>
                </a:cxn>
                <a:cxn ang="0">
                  <a:pos x="14" y="2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0" y="22"/>
                </a:cxn>
                <a:cxn ang="0">
                  <a:pos x="10" y="2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0" y="8"/>
                </a:cxn>
                <a:cxn ang="0">
                  <a:pos x="10" y="8"/>
                </a:cxn>
              </a:cxnLst>
              <a:rect l="0" t="0" r="r" b="b"/>
              <a:pathLst>
                <a:path w="26" h="30">
                  <a:moveTo>
                    <a:pt x="14" y="30"/>
                  </a:moveTo>
                  <a:lnTo>
                    <a:pt x="14" y="30"/>
                  </a:lnTo>
                  <a:lnTo>
                    <a:pt x="18" y="30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6" y="22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8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2" y="8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22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8" y="30"/>
                  </a:lnTo>
                  <a:lnTo>
                    <a:pt x="14" y="30"/>
                  </a:lnTo>
                  <a:lnTo>
                    <a:pt x="14" y="30"/>
                  </a:lnTo>
                  <a:close/>
                  <a:moveTo>
                    <a:pt x="10" y="8"/>
                  </a:moveTo>
                  <a:lnTo>
                    <a:pt x="10" y="8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4" y="26"/>
                  </a:lnTo>
                  <a:lnTo>
                    <a:pt x="14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0" y="22"/>
                  </a:lnTo>
                  <a:lnTo>
                    <a:pt x="10" y="2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8"/>
                  </a:lnTo>
                  <a:lnTo>
                    <a:pt x="1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73" name="Rectangle 1051"/>
            <p:cNvSpPr>
              <a:spLocks noChangeArrowheads="1"/>
            </p:cNvSpPr>
            <p:nvPr/>
          </p:nvSpPr>
          <p:spPr bwMode="auto">
            <a:xfrm>
              <a:off x="10263188" y="-3998913"/>
              <a:ext cx="25400" cy="952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74" name="Freeform 1052"/>
            <p:cNvSpPr>
              <a:spLocks/>
            </p:cNvSpPr>
            <p:nvPr/>
          </p:nvSpPr>
          <p:spPr bwMode="auto">
            <a:xfrm>
              <a:off x="8780463" y="-4024313"/>
              <a:ext cx="44450" cy="47625"/>
            </a:xfrm>
            <a:custGeom>
              <a:avLst/>
              <a:gdLst/>
              <a:ahLst/>
              <a:cxnLst>
                <a:cxn ang="0">
                  <a:pos x="28" y="24"/>
                </a:cxn>
                <a:cxn ang="0">
                  <a:pos x="8" y="24"/>
                </a:cxn>
                <a:cxn ang="0">
                  <a:pos x="8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28" y="30"/>
                </a:cxn>
                <a:cxn ang="0">
                  <a:pos x="28" y="24"/>
                </a:cxn>
              </a:cxnLst>
              <a:rect l="0" t="0" r="r" b="b"/>
              <a:pathLst>
                <a:path w="28" h="30">
                  <a:moveTo>
                    <a:pt x="28" y="24"/>
                  </a:moveTo>
                  <a:lnTo>
                    <a:pt x="8" y="24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28" y="30"/>
                  </a:lnTo>
                  <a:lnTo>
                    <a:pt x="2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75" name="Freeform 1053"/>
            <p:cNvSpPr>
              <a:spLocks/>
            </p:cNvSpPr>
            <p:nvPr/>
          </p:nvSpPr>
          <p:spPr bwMode="auto">
            <a:xfrm>
              <a:off x="8834438" y="-4024313"/>
              <a:ext cx="63500" cy="47625"/>
            </a:xfrm>
            <a:custGeom>
              <a:avLst/>
              <a:gdLst/>
              <a:ahLst/>
              <a:cxnLst>
                <a:cxn ang="0">
                  <a:pos x="8" y="6"/>
                </a:cxn>
                <a:cxn ang="0">
                  <a:pos x="16" y="30"/>
                </a:cxn>
                <a:cxn ang="0">
                  <a:pos x="24" y="30"/>
                </a:cxn>
                <a:cxn ang="0">
                  <a:pos x="32" y="6"/>
                </a:cxn>
                <a:cxn ang="0">
                  <a:pos x="32" y="30"/>
                </a:cxn>
                <a:cxn ang="0">
                  <a:pos x="40" y="30"/>
                </a:cxn>
                <a:cxn ang="0">
                  <a:pos x="40" y="0"/>
                </a:cxn>
                <a:cxn ang="0">
                  <a:pos x="26" y="0"/>
                </a:cxn>
                <a:cxn ang="0">
                  <a:pos x="20" y="2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8" y="30"/>
                </a:cxn>
                <a:cxn ang="0">
                  <a:pos x="8" y="6"/>
                </a:cxn>
              </a:cxnLst>
              <a:rect l="0" t="0" r="r" b="b"/>
              <a:pathLst>
                <a:path w="40" h="30">
                  <a:moveTo>
                    <a:pt x="8" y="6"/>
                  </a:moveTo>
                  <a:lnTo>
                    <a:pt x="16" y="30"/>
                  </a:lnTo>
                  <a:lnTo>
                    <a:pt x="24" y="30"/>
                  </a:lnTo>
                  <a:lnTo>
                    <a:pt x="32" y="6"/>
                  </a:lnTo>
                  <a:lnTo>
                    <a:pt x="32" y="30"/>
                  </a:lnTo>
                  <a:lnTo>
                    <a:pt x="40" y="30"/>
                  </a:lnTo>
                  <a:lnTo>
                    <a:pt x="40" y="0"/>
                  </a:lnTo>
                  <a:lnTo>
                    <a:pt x="26" y="0"/>
                  </a:lnTo>
                  <a:lnTo>
                    <a:pt x="20" y="2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8" y="3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76" name="Rectangle 1054"/>
            <p:cNvSpPr>
              <a:spLocks noChangeArrowheads="1"/>
            </p:cNvSpPr>
            <p:nvPr/>
          </p:nvSpPr>
          <p:spPr bwMode="auto">
            <a:xfrm>
              <a:off x="8755063" y="-4024313"/>
              <a:ext cx="12700" cy="4762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77" name="Freeform 1055"/>
            <p:cNvSpPr>
              <a:spLocks/>
            </p:cNvSpPr>
            <p:nvPr/>
          </p:nvSpPr>
          <p:spPr bwMode="auto">
            <a:xfrm>
              <a:off x="8701088" y="-4024313"/>
              <a:ext cx="44450" cy="47625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6" y="16"/>
                </a:cxn>
                <a:cxn ang="0">
                  <a:pos x="26" y="12"/>
                </a:cxn>
                <a:cxn ang="0">
                  <a:pos x="8" y="12"/>
                </a:cxn>
                <a:cxn ang="0">
                  <a:pos x="8" y="4"/>
                </a:cxn>
                <a:cxn ang="0">
                  <a:pos x="28" y="4"/>
                </a:cxn>
                <a:cxn ang="0">
                  <a:pos x="28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8" y="30"/>
                </a:cxn>
                <a:cxn ang="0">
                  <a:pos x="8" y="16"/>
                </a:cxn>
              </a:cxnLst>
              <a:rect l="0" t="0" r="r" b="b"/>
              <a:pathLst>
                <a:path w="28" h="30">
                  <a:moveTo>
                    <a:pt x="8" y="16"/>
                  </a:moveTo>
                  <a:lnTo>
                    <a:pt x="26" y="16"/>
                  </a:lnTo>
                  <a:lnTo>
                    <a:pt x="26" y="12"/>
                  </a:lnTo>
                  <a:lnTo>
                    <a:pt x="8" y="12"/>
                  </a:lnTo>
                  <a:lnTo>
                    <a:pt x="8" y="4"/>
                  </a:lnTo>
                  <a:lnTo>
                    <a:pt x="28" y="4"/>
                  </a:lnTo>
                  <a:lnTo>
                    <a:pt x="28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8" y="30"/>
                  </a:lnTo>
                  <a:lnTo>
                    <a:pt x="8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78" name="Freeform 1056"/>
            <p:cNvSpPr>
              <a:spLocks/>
            </p:cNvSpPr>
            <p:nvPr/>
          </p:nvSpPr>
          <p:spPr bwMode="auto">
            <a:xfrm>
              <a:off x="9898063" y="-4030663"/>
              <a:ext cx="25400" cy="47625"/>
            </a:xfrm>
            <a:custGeom>
              <a:avLst/>
              <a:gdLst/>
              <a:ahLst/>
              <a:cxnLst>
                <a:cxn ang="0">
                  <a:pos x="10" y="30"/>
                </a:cxn>
                <a:cxn ang="0">
                  <a:pos x="16" y="30"/>
                </a:cxn>
                <a:cxn ang="0">
                  <a:pos x="16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8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10" y="10"/>
                </a:cxn>
                <a:cxn ang="0">
                  <a:pos x="10" y="30"/>
                </a:cxn>
              </a:cxnLst>
              <a:rect l="0" t="0" r="r" b="b"/>
              <a:pathLst>
                <a:path w="16" h="30">
                  <a:moveTo>
                    <a:pt x="10" y="30"/>
                  </a:moveTo>
                  <a:lnTo>
                    <a:pt x="16" y="30"/>
                  </a:lnTo>
                  <a:lnTo>
                    <a:pt x="16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0" y="10"/>
                  </a:lnTo>
                  <a:lnTo>
                    <a:pt x="10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79" name="Freeform 1057"/>
            <p:cNvSpPr>
              <a:spLocks noEditPoints="1"/>
            </p:cNvSpPr>
            <p:nvPr/>
          </p:nvSpPr>
          <p:spPr bwMode="auto">
            <a:xfrm>
              <a:off x="9745663" y="-4030663"/>
              <a:ext cx="41275" cy="47625"/>
            </a:xfrm>
            <a:custGeom>
              <a:avLst/>
              <a:gdLst/>
              <a:ahLst/>
              <a:cxnLst>
                <a:cxn ang="0">
                  <a:pos x="12" y="30"/>
                </a:cxn>
                <a:cxn ang="0">
                  <a:pos x="12" y="30"/>
                </a:cxn>
                <a:cxn ang="0">
                  <a:pos x="18" y="30"/>
                </a:cxn>
                <a:cxn ang="0">
                  <a:pos x="22" y="28"/>
                </a:cxn>
                <a:cxn ang="0">
                  <a:pos x="22" y="28"/>
                </a:cxn>
                <a:cxn ang="0">
                  <a:pos x="24" y="22"/>
                </a:cxn>
                <a:cxn ang="0">
                  <a:pos x="26" y="16"/>
                </a:cxn>
                <a:cxn ang="0">
                  <a:pos x="26" y="16"/>
                </a:cxn>
                <a:cxn ang="0">
                  <a:pos x="24" y="8"/>
                </a:cxn>
                <a:cxn ang="0">
                  <a:pos x="22" y="4"/>
                </a:cxn>
                <a:cxn ang="0">
                  <a:pos x="22" y="4"/>
                </a:cxn>
                <a:cxn ang="0">
                  <a:pos x="18" y="2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0" y="8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22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8" y="30"/>
                </a:cxn>
                <a:cxn ang="0">
                  <a:pos x="12" y="30"/>
                </a:cxn>
                <a:cxn ang="0">
                  <a:pos x="12" y="30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10" y="6"/>
                </a:cxn>
                <a:cxn ang="0">
                  <a:pos x="10" y="6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6" y="6"/>
                </a:cxn>
                <a:cxn ang="0">
                  <a:pos x="16" y="6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8" y="24"/>
                </a:cxn>
                <a:cxn ang="0">
                  <a:pos x="18" y="24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0" y="26"/>
                </a:cxn>
                <a:cxn ang="0">
                  <a:pos x="10" y="26"/>
                </a:cxn>
                <a:cxn ang="0">
                  <a:pos x="8" y="22"/>
                </a:cxn>
                <a:cxn ang="0">
                  <a:pos x="8" y="2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8" y="8"/>
                </a:cxn>
                <a:cxn ang="0">
                  <a:pos x="8" y="8"/>
                </a:cxn>
              </a:cxnLst>
              <a:rect l="0" t="0" r="r" b="b"/>
              <a:pathLst>
                <a:path w="26" h="30">
                  <a:moveTo>
                    <a:pt x="12" y="30"/>
                  </a:moveTo>
                  <a:lnTo>
                    <a:pt x="12" y="30"/>
                  </a:lnTo>
                  <a:lnTo>
                    <a:pt x="18" y="30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4" y="22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4" y="8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8" y="30"/>
                  </a:lnTo>
                  <a:lnTo>
                    <a:pt x="12" y="30"/>
                  </a:lnTo>
                  <a:lnTo>
                    <a:pt x="12" y="30"/>
                  </a:lnTo>
                  <a:close/>
                  <a:moveTo>
                    <a:pt x="8" y="8"/>
                  </a:moveTo>
                  <a:lnTo>
                    <a:pt x="8" y="8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8"/>
                  </a:lnTo>
                  <a:lnTo>
                    <a:pt x="8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80" name="Freeform 1058"/>
            <p:cNvSpPr>
              <a:spLocks/>
            </p:cNvSpPr>
            <p:nvPr/>
          </p:nvSpPr>
          <p:spPr bwMode="auto">
            <a:xfrm>
              <a:off x="9844088" y="-4027488"/>
              <a:ext cx="44450" cy="44450"/>
            </a:xfrm>
            <a:custGeom>
              <a:avLst/>
              <a:gdLst/>
              <a:ahLst/>
              <a:cxnLst>
                <a:cxn ang="0">
                  <a:pos x="14" y="24"/>
                </a:cxn>
                <a:cxn ang="0">
                  <a:pos x="14" y="24"/>
                </a:cxn>
                <a:cxn ang="0">
                  <a:pos x="10" y="24"/>
                </a:cxn>
                <a:cxn ang="0">
                  <a:pos x="10" y="24"/>
                </a:cxn>
                <a:cxn ang="0">
                  <a:pos x="8" y="20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2" y="24"/>
                </a:cxn>
                <a:cxn ang="0">
                  <a:pos x="4" y="26"/>
                </a:cxn>
                <a:cxn ang="0">
                  <a:pos x="4" y="26"/>
                </a:cxn>
                <a:cxn ang="0">
                  <a:pos x="8" y="28"/>
                </a:cxn>
                <a:cxn ang="0">
                  <a:pos x="14" y="28"/>
                </a:cxn>
                <a:cxn ang="0">
                  <a:pos x="14" y="28"/>
                </a:cxn>
                <a:cxn ang="0">
                  <a:pos x="20" y="28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6" y="22"/>
                </a:cxn>
                <a:cxn ang="0">
                  <a:pos x="28" y="18"/>
                </a:cxn>
                <a:cxn ang="0">
                  <a:pos x="28" y="18"/>
                </a:cxn>
                <a:cxn ang="0">
                  <a:pos x="26" y="14"/>
                </a:cxn>
                <a:cxn ang="0">
                  <a:pos x="24" y="12"/>
                </a:cxn>
                <a:cxn ang="0">
                  <a:pos x="24" y="12"/>
                </a:cxn>
                <a:cxn ang="0">
                  <a:pos x="20" y="10"/>
                </a:cxn>
                <a:cxn ang="0">
                  <a:pos x="14" y="8"/>
                </a:cxn>
                <a:cxn ang="0">
                  <a:pos x="14" y="8"/>
                </a:cxn>
                <a:cxn ang="0">
                  <a:pos x="10" y="10"/>
                </a:cxn>
                <a:cxn ang="0">
                  <a:pos x="10" y="4"/>
                </a:cxn>
                <a:cxn ang="0">
                  <a:pos x="26" y="4"/>
                </a:cxn>
                <a:cxn ang="0">
                  <a:pos x="26" y="0"/>
                </a:cxn>
                <a:cxn ang="0">
                  <a:pos x="6" y="0"/>
                </a:cxn>
                <a:cxn ang="0">
                  <a:pos x="2" y="14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4" y="14"/>
                </a:cxn>
                <a:cxn ang="0">
                  <a:pos x="14" y="14"/>
                </a:cxn>
                <a:cxn ang="0">
                  <a:pos x="18" y="14"/>
                </a:cxn>
                <a:cxn ang="0">
                  <a:pos x="18" y="14"/>
                </a:cxn>
                <a:cxn ang="0">
                  <a:pos x="20" y="18"/>
                </a:cxn>
                <a:cxn ang="0">
                  <a:pos x="20" y="18"/>
                </a:cxn>
                <a:cxn ang="0">
                  <a:pos x="18" y="22"/>
                </a:cxn>
                <a:cxn ang="0">
                  <a:pos x="18" y="22"/>
                </a:cxn>
                <a:cxn ang="0">
                  <a:pos x="14" y="24"/>
                </a:cxn>
                <a:cxn ang="0">
                  <a:pos x="14" y="24"/>
                </a:cxn>
              </a:cxnLst>
              <a:rect l="0" t="0" r="r" b="b"/>
              <a:pathLst>
                <a:path w="28" h="28">
                  <a:moveTo>
                    <a:pt x="14" y="24"/>
                  </a:moveTo>
                  <a:lnTo>
                    <a:pt x="14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8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2" y="24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8" y="28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20" y="28"/>
                  </a:lnTo>
                  <a:lnTo>
                    <a:pt x="24" y="24"/>
                  </a:lnTo>
                  <a:lnTo>
                    <a:pt x="24" y="24"/>
                  </a:lnTo>
                  <a:lnTo>
                    <a:pt x="26" y="22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26" y="14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0" y="10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0" y="10"/>
                  </a:lnTo>
                  <a:lnTo>
                    <a:pt x="10" y="4"/>
                  </a:lnTo>
                  <a:lnTo>
                    <a:pt x="26" y="4"/>
                  </a:lnTo>
                  <a:lnTo>
                    <a:pt x="26" y="0"/>
                  </a:lnTo>
                  <a:lnTo>
                    <a:pt x="6" y="0"/>
                  </a:lnTo>
                  <a:lnTo>
                    <a:pt x="2" y="14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4" y="24"/>
                  </a:lnTo>
                  <a:lnTo>
                    <a:pt x="1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81" name="Freeform 1059"/>
            <p:cNvSpPr>
              <a:spLocks/>
            </p:cNvSpPr>
            <p:nvPr/>
          </p:nvSpPr>
          <p:spPr bwMode="auto">
            <a:xfrm>
              <a:off x="9793288" y="-4030663"/>
              <a:ext cx="41275" cy="47625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8"/>
                </a:cxn>
                <a:cxn ang="0">
                  <a:pos x="2" y="24"/>
                </a:cxn>
                <a:cxn ang="0">
                  <a:pos x="2" y="24"/>
                </a:cxn>
                <a:cxn ang="0">
                  <a:pos x="0" y="30"/>
                </a:cxn>
                <a:cxn ang="0">
                  <a:pos x="26" y="30"/>
                </a:cxn>
                <a:cxn ang="0">
                  <a:pos x="26" y="2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4" y="24"/>
                </a:cxn>
                <a:cxn ang="0">
                  <a:pos x="14" y="24"/>
                </a:cxn>
                <a:cxn ang="0">
                  <a:pos x="18" y="20"/>
                </a:cxn>
                <a:cxn ang="0">
                  <a:pos x="18" y="20"/>
                </a:cxn>
                <a:cxn ang="0">
                  <a:pos x="22" y="16"/>
                </a:cxn>
                <a:cxn ang="0">
                  <a:pos x="22" y="16"/>
                </a:cxn>
                <a:cxn ang="0">
                  <a:pos x="26" y="12"/>
                </a:cxn>
                <a:cxn ang="0">
                  <a:pos x="26" y="12"/>
                </a:cxn>
                <a:cxn ang="0">
                  <a:pos x="26" y="8"/>
                </a:cxn>
                <a:cxn ang="0">
                  <a:pos x="26" y="8"/>
                </a:cxn>
                <a:cxn ang="0">
                  <a:pos x="26" y="6"/>
                </a:cxn>
                <a:cxn ang="0">
                  <a:pos x="24" y="4"/>
                </a:cxn>
                <a:cxn ang="0">
                  <a:pos x="24" y="4"/>
                </a:cxn>
                <a:cxn ang="0">
                  <a:pos x="20" y="2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2" y="6"/>
                </a:cxn>
                <a:cxn ang="0">
                  <a:pos x="0" y="10"/>
                </a:cxn>
                <a:cxn ang="0">
                  <a:pos x="8" y="10"/>
                </a:cxn>
                <a:cxn ang="0">
                  <a:pos x="8" y="10"/>
                </a:cxn>
                <a:cxn ang="0">
                  <a:pos x="10" y="6"/>
                </a:cxn>
                <a:cxn ang="0">
                  <a:pos x="10" y="6"/>
                </a:cxn>
                <a:cxn ang="0">
                  <a:pos x="14" y="6"/>
                </a:cxn>
                <a:cxn ang="0">
                  <a:pos x="14" y="6"/>
                </a:cxn>
                <a:cxn ang="0">
                  <a:pos x="18" y="6"/>
                </a:cxn>
                <a:cxn ang="0">
                  <a:pos x="18" y="6"/>
                </a:cxn>
                <a:cxn ang="0">
                  <a:pos x="20" y="10"/>
                </a:cxn>
                <a:cxn ang="0">
                  <a:pos x="20" y="10"/>
                </a:cxn>
                <a:cxn ang="0">
                  <a:pos x="18" y="12"/>
                </a:cxn>
                <a:cxn ang="0">
                  <a:pos x="18" y="12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26" h="30">
                  <a:moveTo>
                    <a:pt x="12" y="18"/>
                  </a:moveTo>
                  <a:lnTo>
                    <a:pt x="12" y="18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0" y="30"/>
                  </a:lnTo>
                  <a:lnTo>
                    <a:pt x="26" y="30"/>
                  </a:lnTo>
                  <a:lnTo>
                    <a:pt x="26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6" y="6"/>
                  </a:lnTo>
                  <a:lnTo>
                    <a:pt x="24" y="4"/>
                  </a:lnTo>
                  <a:lnTo>
                    <a:pt x="24" y="4"/>
                  </a:lnTo>
                  <a:lnTo>
                    <a:pt x="20" y="2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2" y="6"/>
                  </a:lnTo>
                  <a:lnTo>
                    <a:pt x="0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2" y="18"/>
                  </a:lnTo>
                  <a:lnTo>
                    <a:pt x="12" y="1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82" name="Freeform 1060"/>
            <p:cNvSpPr>
              <a:spLocks/>
            </p:cNvSpPr>
            <p:nvPr/>
          </p:nvSpPr>
          <p:spPr bwMode="auto">
            <a:xfrm>
              <a:off x="8961438" y="-1744663"/>
              <a:ext cx="82550" cy="47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"/>
                </a:cxn>
                <a:cxn ang="0">
                  <a:pos x="0" y="30"/>
                </a:cxn>
                <a:cxn ang="0">
                  <a:pos x="26" y="22"/>
                </a:cxn>
                <a:cxn ang="0">
                  <a:pos x="52" y="14"/>
                </a:cxn>
                <a:cxn ang="0">
                  <a:pos x="26" y="8"/>
                </a:cxn>
                <a:cxn ang="0">
                  <a:pos x="0" y="0"/>
                </a:cxn>
              </a:cxnLst>
              <a:rect l="0" t="0" r="r" b="b"/>
              <a:pathLst>
                <a:path w="52" h="30">
                  <a:moveTo>
                    <a:pt x="0" y="0"/>
                  </a:moveTo>
                  <a:lnTo>
                    <a:pt x="0" y="14"/>
                  </a:lnTo>
                  <a:lnTo>
                    <a:pt x="0" y="30"/>
                  </a:lnTo>
                  <a:lnTo>
                    <a:pt x="26" y="22"/>
                  </a:lnTo>
                  <a:lnTo>
                    <a:pt x="52" y="14"/>
                  </a:lnTo>
                  <a:lnTo>
                    <a:pt x="26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83" name="Freeform 1061"/>
            <p:cNvSpPr>
              <a:spLocks/>
            </p:cNvSpPr>
            <p:nvPr/>
          </p:nvSpPr>
          <p:spPr bwMode="auto">
            <a:xfrm>
              <a:off x="9024938" y="-1779588"/>
              <a:ext cx="31750" cy="47625"/>
            </a:xfrm>
            <a:custGeom>
              <a:avLst/>
              <a:gdLst/>
              <a:ahLst/>
              <a:cxnLst>
                <a:cxn ang="0">
                  <a:pos x="14" y="14"/>
                </a:cxn>
                <a:cxn ang="0">
                  <a:pos x="14" y="14"/>
                </a:cxn>
                <a:cxn ang="0">
                  <a:pos x="16" y="10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6" y="2"/>
                </a:cxn>
                <a:cxn ang="0">
                  <a:pos x="16" y="2"/>
                </a:cxn>
                <a:cxn ang="0">
                  <a:pos x="1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0" y="8"/>
                </a:cxn>
                <a:cxn ang="0">
                  <a:pos x="6" y="8"/>
                </a:cxn>
                <a:cxn ang="0">
                  <a:pos x="6" y="8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2" y="8"/>
                </a:cxn>
                <a:cxn ang="0">
                  <a:pos x="12" y="8"/>
                </a:cxn>
                <a:cxn ang="0">
                  <a:pos x="12" y="10"/>
                </a:cxn>
                <a:cxn ang="0">
                  <a:pos x="12" y="10"/>
                </a:cxn>
                <a:cxn ang="0">
                  <a:pos x="8" y="1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0" y="16"/>
                </a:cxn>
                <a:cxn ang="0">
                  <a:pos x="10" y="16"/>
                </a:cxn>
                <a:cxn ang="0">
                  <a:pos x="12" y="16"/>
                </a:cxn>
                <a:cxn ang="0">
                  <a:pos x="12" y="16"/>
                </a:cxn>
                <a:cxn ang="0">
                  <a:pos x="14" y="20"/>
                </a:cxn>
                <a:cxn ang="0">
                  <a:pos x="14" y="20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0" y="24"/>
                </a:cxn>
                <a:cxn ang="0">
                  <a:pos x="10" y="24"/>
                </a:cxn>
                <a:cxn ang="0">
                  <a:pos x="8" y="24"/>
                </a:cxn>
                <a:cxn ang="0">
                  <a:pos x="8" y="24"/>
                </a:cxn>
                <a:cxn ang="0">
                  <a:pos x="6" y="20"/>
                </a:cxn>
                <a:cxn ang="0">
                  <a:pos x="0" y="22"/>
                </a:cxn>
                <a:cxn ang="0">
                  <a:pos x="0" y="22"/>
                </a:cxn>
                <a:cxn ang="0">
                  <a:pos x="2" y="24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6" y="28"/>
                </a:cxn>
                <a:cxn ang="0">
                  <a:pos x="10" y="30"/>
                </a:cxn>
                <a:cxn ang="0">
                  <a:pos x="10" y="30"/>
                </a:cxn>
                <a:cxn ang="0">
                  <a:pos x="14" y="28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8" y="24"/>
                </a:cxn>
                <a:cxn ang="0">
                  <a:pos x="20" y="20"/>
                </a:cxn>
                <a:cxn ang="0">
                  <a:pos x="20" y="20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4" y="14"/>
                </a:cxn>
                <a:cxn ang="0">
                  <a:pos x="14" y="14"/>
                </a:cxn>
              </a:cxnLst>
              <a:rect l="0" t="0" r="r" b="b"/>
              <a:pathLst>
                <a:path w="20" h="30">
                  <a:moveTo>
                    <a:pt x="14" y="14"/>
                  </a:moveTo>
                  <a:lnTo>
                    <a:pt x="14" y="14"/>
                  </a:lnTo>
                  <a:lnTo>
                    <a:pt x="16" y="10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0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8" y="6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8" y="1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6" y="20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2" y="24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6" y="28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4" y="28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8" y="24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4" y="14"/>
                  </a:lnTo>
                  <a:lnTo>
                    <a:pt x="14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84" name="Freeform 1062"/>
            <p:cNvSpPr>
              <a:spLocks/>
            </p:cNvSpPr>
            <p:nvPr/>
          </p:nvSpPr>
          <p:spPr bwMode="auto">
            <a:xfrm>
              <a:off x="8199438" y="-1779588"/>
              <a:ext cx="38100" cy="69850"/>
            </a:xfrm>
            <a:custGeom>
              <a:avLst/>
              <a:gdLst/>
              <a:ahLst/>
              <a:cxnLst>
                <a:cxn ang="0">
                  <a:pos x="20" y="20"/>
                </a:cxn>
                <a:cxn ang="0">
                  <a:pos x="22" y="16"/>
                </a:cxn>
                <a:cxn ang="0">
                  <a:pos x="24" y="12"/>
                </a:cxn>
                <a:cxn ang="0">
                  <a:pos x="20" y="4"/>
                </a:cxn>
                <a:cxn ang="0">
                  <a:pos x="16" y="2"/>
                </a:cxn>
                <a:cxn ang="0">
                  <a:pos x="10" y="0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14"/>
                </a:cxn>
                <a:cxn ang="0">
                  <a:pos x="10" y="10"/>
                </a:cxn>
                <a:cxn ang="0">
                  <a:pos x="10" y="8"/>
                </a:cxn>
                <a:cxn ang="0">
                  <a:pos x="12" y="6"/>
                </a:cxn>
                <a:cxn ang="0">
                  <a:pos x="12" y="8"/>
                </a:cxn>
                <a:cxn ang="0">
                  <a:pos x="14" y="10"/>
                </a:cxn>
                <a:cxn ang="0">
                  <a:pos x="14" y="12"/>
                </a:cxn>
                <a:cxn ang="0">
                  <a:pos x="12" y="16"/>
                </a:cxn>
                <a:cxn ang="0">
                  <a:pos x="12" y="18"/>
                </a:cxn>
                <a:cxn ang="0">
                  <a:pos x="8" y="24"/>
                </a:cxn>
                <a:cxn ang="0">
                  <a:pos x="12" y="24"/>
                </a:cxn>
                <a:cxn ang="0">
                  <a:pos x="12" y="26"/>
                </a:cxn>
                <a:cxn ang="0">
                  <a:pos x="14" y="28"/>
                </a:cxn>
                <a:cxn ang="0">
                  <a:pos x="14" y="32"/>
                </a:cxn>
                <a:cxn ang="0">
                  <a:pos x="12" y="36"/>
                </a:cxn>
                <a:cxn ang="0">
                  <a:pos x="12" y="38"/>
                </a:cxn>
                <a:cxn ang="0">
                  <a:pos x="10" y="36"/>
                </a:cxn>
                <a:cxn ang="0">
                  <a:pos x="10" y="26"/>
                </a:cxn>
                <a:cxn ang="0">
                  <a:pos x="0" y="30"/>
                </a:cxn>
                <a:cxn ang="0">
                  <a:pos x="0" y="38"/>
                </a:cxn>
                <a:cxn ang="0">
                  <a:pos x="4" y="42"/>
                </a:cxn>
                <a:cxn ang="0">
                  <a:pos x="12" y="44"/>
                </a:cxn>
                <a:cxn ang="0">
                  <a:pos x="18" y="42"/>
                </a:cxn>
                <a:cxn ang="0">
                  <a:pos x="22" y="38"/>
                </a:cxn>
                <a:cxn ang="0">
                  <a:pos x="24" y="30"/>
                </a:cxn>
                <a:cxn ang="0">
                  <a:pos x="22" y="22"/>
                </a:cxn>
                <a:cxn ang="0">
                  <a:pos x="20" y="20"/>
                </a:cxn>
              </a:cxnLst>
              <a:rect l="0" t="0" r="r" b="b"/>
              <a:pathLst>
                <a:path w="24" h="44">
                  <a:moveTo>
                    <a:pt x="20" y="20"/>
                  </a:moveTo>
                  <a:lnTo>
                    <a:pt x="20" y="20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2" y="6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16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10" y="14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4" y="10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8" y="18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4" y="28"/>
                  </a:lnTo>
                  <a:lnTo>
                    <a:pt x="14" y="32"/>
                  </a:lnTo>
                  <a:lnTo>
                    <a:pt x="14" y="32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12" y="38"/>
                  </a:lnTo>
                  <a:lnTo>
                    <a:pt x="12" y="38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4"/>
                  </a:lnTo>
                  <a:lnTo>
                    <a:pt x="10" y="26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8" y="42"/>
                  </a:lnTo>
                  <a:lnTo>
                    <a:pt x="18" y="42"/>
                  </a:lnTo>
                  <a:lnTo>
                    <a:pt x="22" y="38"/>
                  </a:lnTo>
                  <a:lnTo>
                    <a:pt x="22" y="38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0" y="20"/>
                  </a:lnTo>
                  <a:lnTo>
                    <a:pt x="20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85" name="Freeform 1063"/>
            <p:cNvSpPr>
              <a:spLocks/>
            </p:cNvSpPr>
            <p:nvPr/>
          </p:nvSpPr>
          <p:spPr bwMode="auto">
            <a:xfrm>
              <a:off x="8345488" y="-1776413"/>
              <a:ext cx="952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4" y="24"/>
                </a:cxn>
                <a:cxn ang="0">
                  <a:pos x="24" y="44"/>
                </a:cxn>
                <a:cxn ang="0">
                  <a:pos x="24" y="44"/>
                </a:cxn>
                <a:cxn ang="0">
                  <a:pos x="36" y="44"/>
                </a:cxn>
                <a:cxn ang="0">
                  <a:pos x="36" y="24"/>
                </a:cxn>
                <a:cxn ang="0">
                  <a:pos x="46" y="24"/>
                </a:cxn>
                <a:cxn ang="0">
                  <a:pos x="46" y="44"/>
                </a:cxn>
                <a:cxn ang="0">
                  <a:pos x="46" y="44"/>
                </a:cxn>
                <a:cxn ang="0">
                  <a:pos x="60" y="44"/>
                </a:cxn>
                <a:cxn ang="0">
                  <a:pos x="60" y="0"/>
                </a:cxn>
                <a:cxn ang="0">
                  <a:pos x="60" y="0"/>
                </a:cxn>
                <a:cxn ang="0">
                  <a:pos x="0" y="2"/>
                </a:cxn>
                <a:cxn ang="0">
                  <a:pos x="0" y="44"/>
                </a:cxn>
              </a:cxnLst>
              <a:rect l="0" t="0" r="r" b="b"/>
              <a:pathLst>
                <a:path w="60" h="44">
                  <a:moveTo>
                    <a:pt x="0" y="44"/>
                  </a:moveTo>
                  <a:lnTo>
                    <a:pt x="12" y="44"/>
                  </a:lnTo>
                  <a:lnTo>
                    <a:pt x="12" y="24"/>
                  </a:lnTo>
                  <a:lnTo>
                    <a:pt x="24" y="24"/>
                  </a:lnTo>
                  <a:lnTo>
                    <a:pt x="24" y="44"/>
                  </a:lnTo>
                  <a:lnTo>
                    <a:pt x="24" y="44"/>
                  </a:lnTo>
                  <a:lnTo>
                    <a:pt x="36" y="44"/>
                  </a:lnTo>
                  <a:lnTo>
                    <a:pt x="36" y="24"/>
                  </a:lnTo>
                  <a:lnTo>
                    <a:pt x="46" y="24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60" y="44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0" y="2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86" name="Freeform 1064"/>
            <p:cNvSpPr>
              <a:spLocks/>
            </p:cNvSpPr>
            <p:nvPr/>
          </p:nvSpPr>
          <p:spPr bwMode="auto">
            <a:xfrm>
              <a:off x="8456613" y="-1776413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87" name="Freeform 1065"/>
            <p:cNvSpPr>
              <a:spLocks/>
            </p:cNvSpPr>
            <p:nvPr/>
          </p:nvSpPr>
          <p:spPr bwMode="auto">
            <a:xfrm>
              <a:off x="8494713" y="-1776413"/>
              <a:ext cx="57150" cy="69850"/>
            </a:xfrm>
            <a:custGeom>
              <a:avLst/>
              <a:gdLst/>
              <a:ahLst/>
              <a:cxnLst>
                <a:cxn ang="0">
                  <a:pos x="2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36" y="44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22" y="0"/>
                </a:cxn>
                <a:cxn ang="0">
                  <a:pos x="22" y="24"/>
                </a:cxn>
              </a:cxnLst>
              <a:rect l="0" t="0" r="r" b="b"/>
              <a:pathLst>
                <a:path w="36" h="44">
                  <a:moveTo>
                    <a:pt x="22" y="24"/>
                  </a:move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36" y="44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22" y="0"/>
                  </a:lnTo>
                  <a:lnTo>
                    <a:pt x="22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88" name="Freeform 1066"/>
            <p:cNvSpPr>
              <a:spLocks/>
            </p:cNvSpPr>
            <p:nvPr/>
          </p:nvSpPr>
          <p:spPr bwMode="auto">
            <a:xfrm>
              <a:off x="8567738" y="-1776413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89" name="Freeform 1067"/>
            <p:cNvSpPr>
              <a:spLocks/>
            </p:cNvSpPr>
            <p:nvPr/>
          </p:nvSpPr>
          <p:spPr bwMode="auto">
            <a:xfrm>
              <a:off x="8624888" y="-1776413"/>
              <a:ext cx="73025" cy="69850"/>
            </a:xfrm>
            <a:custGeom>
              <a:avLst/>
              <a:gdLst/>
              <a:ahLst/>
              <a:cxnLst>
                <a:cxn ang="0">
                  <a:pos x="34" y="24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0" y="24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2" y="24"/>
                </a:cxn>
                <a:cxn ang="0">
                  <a:pos x="22" y="24"/>
                </a:cxn>
                <a:cxn ang="0">
                  <a:pos x="22" y="44"/>
                </a:cxn>
                <a:cxn ang="0">
                  <a:pos x="22" y="44"/>
                </a:cxn>
                <a:cxn ang="0">
                  <a:pos x="34" y="44"/>
                </a:cxn>
                <a:cxn ang="0">
                  <a:pos x="34" y="44"/>
                </a:cxn>
                <a:cxn ang="0">
                  <a:pos x="34" y="24"/>
                </a:cxn>
                <a:cxn ang="0">
                  <a:pos x="46" y="24"/>
                </a:cxn>
                <a:cxn ang="0">
                  <a:pos x="46" y="24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34" y="0"/>
                </a:cxn>
                <a:cxn ang="0">
                  <a:pos x="34" y="0"/>
                </a:cxn>
                <a:cxn ang="0">
                  <a:pos x="34" y="24"/>
                </a:cxn>
                <a:cxn ang="0">
                  <a:pos x="34" y="24"/>
                </a:cxn>
              </a:cxnLst>
              <a:rect l="0" t="0" r="r" b="b"/>
              <a:pathLst>
                <a:path w="46" h="44">
                  <a:moveTo>
                    <a:pt x="34" y="24"/>
                  </a:moveTo>
                  <a:lnTo>
                    <a:pt x="24" y="24"/>
                  </a:lnTo>
                  <a:lnTo>
                    <a:pt x="24" y="24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24"/>
                  </a:lnTo>
                  <a:lnTo>
                    <a:pt x="22" y="24"/>
                  </a:lnTo>
                  <a:lnTo>
                    <a:pt x="22" y="24"/>
                  </a:lnTo>
                  <a:lnTo>
                    <a:pt x="22" y="44"/>
                  </a:lnTo>
                  <a:lnTo>
                    <a:pt x="22" y="44"/>
                  </a:lnTo>
                  <a:lnTo>
                    <a:pt x="34" y="44"/>
                  </a:lnTo>
                  <a:lnTo>
                    <a:pt x="34" y="44"/>
                  </a:lnTo>
                  <a:lnTo>
                    <a:pt x="34" y="24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4" y="24"/>
                  </a:lnTo>
                  <a:lnTo>
                    <a:pt x="3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90" name="Freeform 1068"/>
            <p:cNvSpPr>
              <a:spLocks/>
            </p:cNvSpPr>
            <p:nvPr/>
          </p:nvSpPr>
          <p:spPr bwMode="auto">
            <a:xfrm>
              <a:off x="8605838" y="-1776413"/>
              <a:ext cx="19050" cy="3810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</a:cxnLst>
              <a:rect l="0" t="0" r="r" b="b"/>
              <a:pathLst>
                <a:path w="12" h="24">
                  <a:moveTo>
                    <a:pt x="12" y="0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91" name="Freeform 1069"/>
            <p:cNvSpPr>
              <a:spLocks/>
            </p:cNvSpPr>
            <p:nvPr/>
          </p:nvSpPr>
          <p:spPr bwMode="auto">
            <a:xfrm>
              <a:off x="8716963" y="-1776413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92" name="Freeform 1070"/>
            <p:cNvSpPr>
              <a:spLocks/>
            </p:cNvSpPr>
            <p:nvPr/>
          </p:nvSpPr>
          <p:spPr bwMode="auto">
            <a:xfrm>
              <a:off x="8751888" y="-1776413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93" name="Freeform 1071"/>
            <p:cNvSpPr>
              <a:spLocks/>
            </p:cNvSpPr>
            <p:nvPr/>
          </p:nvSpPr>
          <p:spPr bwMode="auto">
            <a:xfrm>
              <a:off x="8789988" y="-1776413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94" name="Freeform 1072"/>
            <p:cNvSpPr>
              <a:spLocks/>
            </p:cNvSpPr>
            <p:nvPr/>
          </p:nvSpPr>
          <p:spPr bwMode="auto">
            <a:xfrm>
              <a:off x="8828088" y="-1776413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95" name="Freeform 1073"/>
            <p:cNvSpPr>
              <a:spLocks/>
            </p:cNvSpPr>
            <p:nvPr/>
          </p:nvSpPr>
          <p:spPr bwMode="auto">
            <a:xfrm>
              <a:off x="8863013" y="-1776413"/>
              <a:ext cx="571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4" y="24"/>
                </a:cxn>
                <a:cxn ang="0">
                  <a:pos x="24" y="42"/>
                </a:cxn>
                <a:cxn ang="0">
                  <a:pos x="36" y="42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0" y="0"/>
                </a:cxn>
                <a:cxn ang="0">
                  <a:pos x="0" y="44"/>
                </a:cxn>
              </a:cxnLst>
              <a:rect l="0" t="0" r="r" b="b"/>
              <a:pathLst>
                <a:path w="36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24"/>
                  </a:lnTo>
                  <a:lnTo>
                    <a:pt x="24" y="24"/>
                  </a:lnTo>
                  <a:lnTo>
                    <a:pt x="24" y="42"/>
                  </a:lnTo>
                  <a:lnTo>
                    <a:pt x="36" y="4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0" y="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96" name="Freeform 1075"/>
            <p:cNvSpPr>
              <a:spLocks/>
            </p:cNvSpPr>
            <p:nvPr/>
          </p:nvSpPr>
          <p:spPr bwMode="auto">
            <a:xfrm>
              <a:off x="8285163" y="-3745373"/>
              <a:ext cx="2419350" cy="1979359"/>
            </a:xfrm>
            <a:custGeom>
              <a:avLst/>
              <a:gdLst/>
              <a:ahLst/>
              <a:cxnLst>
                <a:cxn ang="0">
                  <a:pos x="1524" y="1020"/>
                </a:cxn>
                <a:cxn ang="0">
                  <a:pos x="1524" y="1032"/>
                </a:cxn>
                <a:cxn ang="0">
                  <a:pos x="1524" y="1032"/>
                </a:cxn>
                <a:cxn ang="0">
                  <a:pos x="1524" y="1036"/>
                </a:cxn>
                <a:cxn ang="0">
                  <a:pos x="1522" y="1040"/>
                </a:cxn>
                <a:cxn ang="0">
                  <a:pos x="1518" y="1042"/>
                </a:cxn>
                <a:cxn ang="0">
                  <a:pos x="1514" y="1042"/>
                </a:cxn>
                <a:cxn ang="0">
                  <a:pos x="8" y="1042"/>
                </a:cxn>
                <a:cxn ang="0">
                  <a:pos x="8" y="1042"/>
                </a:cxn>
                <a:cxn ang="0">
                  <a:pos x="6" y="1042"/>
                </a:cxn>
                <a:cxn ang="0">
                  <a:pos x="2" y="1040"/>
                </a:cxn>
                <a:cxn ang="0">
                  <a:pos x="0" y="1036"/>
                </a:cxn>
                <a:cxn ang="0">
                  <a:pos x="0" y="1032"/>
                </a:cxn>
                <a:cxn ang="0">
                  <a:pos x="0" y="1020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4" y="0"/>
                </a:cxn>
                <a:cxn ang="0">
                  <a:pos x="8" y="0"/>
                </a:cxn>
                <a:cxn ang="0">
                  <a:pos x="1514" y="0"/>
                </a:cxn>
                <a:cxn ang="0">
                  <a:pos x="1514" y="0"/>
                </a:cxn>
                <a:cxn ang="0">
                  <a:pos x="1518" y="0"/>
                </a:cxn>
                <a:cxn ang="0">
                  <a:pos x="1522" y="4"/>
                </a:cxn>
                <a:cxn ang="0">
                  <a:pos x="1522" y="4"/>
                </a:cxn>
                <a:cxn ang="0">
                  <a:pos x="1524" y="6"/>
                </a:cxn>
                <a:cxn ang="0">
                  <a:pos x="1524" y="10"/>
                </a:cxn>
                <a:cxn ang="0">
                  <a:pos x="1524" y="10"/>
                </a:cxn>
                <a:cxn ang="0">
                  <a:pos x="1524" y="1020"/>
                </a:cxn>
              </a:cxnLst>
              <a:rect l="0" t="0" r="r" b="b"/>
              <a:pathLst>
                <a:path w="1524" h="1042">
                  <a:moveTo>
                    <a:pt x="1524" y="1020"/>
                  </a:moveTo>
                  <a:lnTo>
                    <a:pt x="1524" y="1032"/>
                  </a:lnTo>
                  <a:lnTo>
                    <a:pt x="1524" y="1032"/>
                  </a:lnTo>
                  <a:lnTo>
                    <a:pt x="1524" y="1036"/>
                  </a:lnTo>
                  <a:lnTo>
                    <a:pt x="1522" y="1040"/>
                  </a:lnTo>
                  <a:lnTo>
                    <a:pt x="1518" y="1042"/>
                  </a:lnTo>
                  <a:lnTo>
                    <a:pt x="1514" y="1042"/>
                  </a:lnTo>
                  <a:lnTo>
                    <a:pt x="8" y="1042"/>
                  </a:lnTo>
                  <a:lnTo>
                    <a:pt x="8" y="1042"/>
                  </a:lnTo>
                  <a:lnTo>
                    <a:pt x="6" y="1042"/>
                  </a:lnTo>
                  <a:lnTo>
                    <a:pt x="2" y="1040"/>
                  </a:lnTo>
                  <a:lnTo>
                    <a:pt x="0" y="1036"/>
                  </a:lnTo>
                  <a:lnTo>
                    <a:pt x="0" y="1032"/>
                  </a:lnTo>
                  <a:lnTo>
                    <a:pt x="0" y="102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6"/>
                  </a:lnTo>
                  <a:lnTo>
                    <a:pt x="2" y="4"/>
                  </a:lnTo>
                  <a:lnTo>
                    <a:pt x="2" y="4"/>
                  </a:lnTo>
                  <a:lnTo>
                    <a:pt x="4" y="0"/>
                  </a:lnTo>
                  <a:lnTo>
                    <a:pt x="8" y="0"/>
                  </a:lnTo>
                  <a:lnTo>
                    <a:pt x="1514" y="0"/>
                  </a:lnTo>
                  <a:lnTo>
                    <a:pt x="1514" y="0"/>
                  </a:lnTo>
                  <a:lnTo>
                    <a:pt x="1518" y="0"/>
                  </a:lnTo>
                  <a:lnTo>
                    <a:pt x="1522" y="4"/>
                  </a:lnTo>
                  <a:lnTo>
                    <a:pt x="1522" y="4"/>
                  </a:lnTo>
                  <a:lnTo>
                    <a:pt x="1524" y="6"/>
                  </a:lnTo>
                  <a:lnTo>
                    <a:pt x="1524" y="10"/>
                  </a:lnTo>
                  <a:lnTo>
                    <a:pt x="1524" y="10"/>
                  </a:lnTo>
                  <a:lnTo>
                    <a:pt x="1524" y="1020"/>
                  </a:lnTo>
                  <a:close/>
                </a:path>
              </a:pathLst>
            </a:custGeom>
            <a:blipFill dpi="0" rotWithShape="0">
              <a:blip r:embed="rId8" cstate="print"/>
              <a:srcRect/>
              <a:stretch>
                <a:fillRect/>
              </a:stretch>
            </a:blipFill>
            <a:ln w="12700">
              <a:solidFill>
                <a:schemeClr val="accent1">
                  <a:lumMod val="1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a-DK">
                <a:latin typeface="Arial" pitchFamily="34" charset="0"/>
                <a:ea typeface="ＭＳ Ｐゴシック" pitchFamily="-97" charset="-128"/>
              </a:endParaRPr>
            </a:p>
          </p:txBody>
        </p:sp>
      </p:grpSp>
      <p:grpSp>
        <p:nvGrpSpPr>
          <p:cNvPr id="8" name="Gruppe 122"/>
          <p:cNvGrpSpPr/>
          <p:nvPr/>
        </p:nvGrpSpPr>
        <p:grpSpPr>
          <a:xfrm>
            <a:off x="7160821" y="5451181"/>
            <a:ext cx="1589314" cy="1406819"/>
            <a:chOff x="8146185" y="-4049713"/>
            <a:chExt cx="2675803" cy="236855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01" name="Freeform 1013"/>
            <p:cNvSpPr>
              <a:spLocks noEditPoints="1"/>
            </p:cNvSpPr>
            <p:nvPr/>
          </p:nvSpPr>
          <p:spPr bwMode="auto">
            <a:xfrm>
              <a:off x="8164513" y="-4049713"/>
              <a:ext cx="2657475" cy="2368550"/>
            </a:xfrm>
            <a:custGeom>
              <a:avLst/>
              <a:gdLst/>
              <a:ahLst/>
              <a:cxnLst>
                <a:cxn ang="0">
                  <a:pos x="1504" y="96"/>
                </a:cxn>
                <a:cxn ang="0">
                  <a:pos x="1574" y="76"/>
                </a:cxn>
                <a:cxn ang="0">
                  <a:pos x="1582" y="192"/>
                </a:cxn>
                <a:cxn ang="0">
                  <a:pos x="1506" y="186"/>
                </a:cxn>
                <a:cxn ang="0">
                  <a:pos x="1316" y="76"/>
                </a:cxn>
                <a:cxn ang="0">
                  <a:pos x="1388" y="96"/>
                </a:cxn>
                <a:cxn ang="0">
                  <a:pos x="1324" y="198"/>
                </a:cxn>
                <a:cxn ang="0">
                  <a:pos x="1102" y="96"/>
                </a:cxn>
                <a:cxn ang="0">
                  <a:pos x="1166" y="74"/>
                </a:cxn>
                <a:cxn ang="0">
                  <a:pos x="1186" y="186"/>
                </a:cxn>
                <a:cxn ang="0">
                  <a:pos x="1108" y="192"/>
                </a:cxn>
                <a:cxn ang="0">
                  <a:pos x="908" y="82"/>
                </a:cxn>
                <a:cxn ang="0">
                  <a:pos x="984" y="88"/>
                </a:cxn>
                <a:cxn ang="0">
                  <a:pos x="966" y="198"/>
                </a:cxn>
                <a:cxn ang="0">
                  <a:pos x="902" y="96"/>
                </a:cxn>
                <a:cxn ang="0">
                  <a:pos x="764" y="74"/>
                </a:cxn>
                <a:cxn ang="0">
                  <a:pos x="786" y="176"/>
                </a:cxn>
                <a:cxn ang="0">
                  <a:pos x="714" y="196"/>
                </a:cxn>
                <a:cxn ang="0">
                  <a:pos x="502" y="88"/>
                </a:cxn>
                <a:cxn ang="0">
                  <a:pos x="580" y="82"/>
                </a:cxn>
                <a:cxn ang="0">
                  <a:pos x="572" y="196"/>
                </a:cxn>
                <a:cxn ang="0">
                  <a:pos x="500" y="176"/>
                </a:cxn>
                <a:cxn ang="0">
                  <a:pos x="322" y="74"/>
                </a:cxn>
                <a:cxn ang="0">
                  <a:pos x="386" y="176"/>
                </a:cxn>
                <a:cxn ang="0">
                  <a:pos x="322" y="198"/>
                </a:cxn>
                <a:cxn ang="0">
                  <a:pos x="100" y="96"/>
                </a:cxn>
                <a:cxn ang="0">
                  <a:pos x="172" y="76"/>
                </a:cxn>
                <a:cxn ang="0">
                  <a:pos x="178" y="192"/>
                </a:cxn>
                <a:cxn ang="0">
                  <a:pos x="102" y="186"/>
                </a:cxn>
                <a:cxn ang="0">
                  <a:pos x="172" y="1402"/>
                </a:cxn>
                <a:cxn ang="0">
                  <a:pos x="100" y="1382"/>
                </a:cxn>
                <a:cxn ang="0">
                  <a:pos x="164" y="1280"/>
                </a:cxn>
                <a:cxn ang="0">
                  <a:pos x="386" y="1382"/>
                </a:cxn>
                <a:cxn ang="0">
                  <a:pos x="322" y="1404"/>
                </a:cxn>
                <a:cxn ang="0">
                  <a:pos x="302" y="1292"/>
                </a:cxn>
                <a:cxn ang="0">
                  <a:pos x="378" y="1286"/>
                </a:cxn>
                <a:cxn ang="0">
                  <a:pos x="580" y="1396"/>
                </a:cxn>
                <a:cxn ang="0">
                  <a:pos x="502" y="1390"/>
                </a:cxn>
                <a:cxn ang="0">
                  <a:pos x="522" y="1280"/>
                </a:cxn>
                <a:cxn ang="0">
                  <a:pos x="586" y="1382"/>
                </a:cxn>
                <a:cxn ang="0">
                  <a:pos x="724" y="1404"/>
                </a:cxn>
                <a:cxn ang="0">
                  <a:pos x="702" y="1302"/>
                </a:cxn>
                <a:cxn ang="0">
                  <a:pos x="772" y="1282"/>
                </a:cxn>
                <a:cxn ang="0">
                  <a:pos x="984" y="1390"/>
                </a:cxn>
                <a:cxn ang="0">
                  <a:pos x="908" y="1396"/>
                </a:cxn>
                <a:cxn ang="0">
                  <a:pos x="916" y="1282"/>
                </a:cxn>
                <a:cxn ang="0">
                  <a:pos x="986" y="1302"/>
                </a:cxn>
                <a:cxn ang="0">
                  <a:pos x="1166" y="1404"/>
                </a:cxn>
                <a:cxn ang="0">
                  <a:pos x="1102" y="1302"/>
                </a:cxn>
                <a:cxn ang="0">
                  <a:pos x="1166" y="1280"/>
                </a:cxn>
                <a:cxn ang="0">
                  <a:pos x="1388" y="1382"/>
                </a:cxn>
                <a:cxn ang="0">
                  <a:pos x="1316" y="1402"/>
                </a:cxn>
                <a:cxn ang="0">
                  <a:pos x="1310" y="1286"/>
                </a:cxn>
                <a:cxn ang="0">
                  <a:pos x="1386" y="1292"/>
                </a:cxn>
                <a:cxn ang="0">
                  <a:pos x="1574" y="1402"/>
                </a:cxn>
                <a:cxn ang="0">
                  <a:pos x="1504" y="1382"/>
                </a:cxn>
                <a:cxn ang="0">
                  <a:pos x="1566" y="1280"/>
                </a:cxn>
                <a:cxn ang="0">
                  <a:pos x="1600" y="1246"/>
                </a:cxn>
                <a:cxn ang="0">
                  <a:pos x="84" y="1268"/>
                </a:cxn>
                <a:cxn ang="0">
                  <a:pos x="74" y="234"/>
                </a:cxn>
                <a:cxn ang="0">
                  <a:pos x="84" y="224"/>
                </a:cxn>
                <a:cxn ang="0">
                  <a:pos x="1600" y="234"/>
                </a:cxn>
              </a:cxnLst>
              <a:rect l="0" t="0" r="r" b="b"/>
              <a:pathLst>
                <a:path w="1674" h="1492">
                  <a:moveTo>
                    <a:pt x="0" y="0"/>
                  </a:moveTo>
                  <a:lnTo>
                    <a:pt x="0" y="1492"/>
                  </a:lnTo>
                  <a:lnTo>
                    <a:pt x="1674" y="1492"/>
                  </a:lnTo>
                  <a:lnTo>
                    <a:pt x="1674" y="0"/>
                  </a:lnTo>
                  <a:lnTo>
                    <a:pt x="0" y="0"/>
                  </a:lnTo>
                  <a:close/>
                  <a:moveTo>
                    <a:pt x="1504" y="96"/>
                  </a:moveTo>
                  <a:lnTo>
                    <a:pt x="1504" y="96"/>
                  </a:lnTo>
                  <a:lnTo>
                    <a:pt x="1506" y="88"/>
                  </a:lnTo>
                  <a:lnTo>
                    <a:pt x="1510" y="82"/>
                  </a:lnTo>
                  <a:lnTo>
                    <a:pt x="1516" y="76"/>
                  </a:lnTo>
                  <a:lnTo>
                    <a:pt x="1526" y="74"/>
                  </a:lnTo>
                  <a:lnTo>
                    <a:pt x="1566" y="74"/>
                  </a:lnTo>
                  <a:lnTo>
                    <a:pt x="1566" y="74"/>
                  </a:lnTo>
                  <a:lnTo>
                    <a:pt x="1574" y="76"/>
                  </a:lnTo>
                  <a:lnTo>
                    <a:pt x="1582" y="82"/>
                  </a:lnTo>
                  <a:lnTo>
                    <a:pt x="1586" y="88"/>
                  </a:lnTo>
                  <a:lnTo>
                    <a:pt x="1588" y="96"/>
                  </a:lnTo>
                  <a:lnTo>
                    <a:pt x="1588" y="176"/>
                  </a:lnTo>
                  <a:lnTo>
                    <a:pt x="1588" y="176"/>
                  </a:lnTo>
                  <a:lnTo>
                    <a:pt x="1586" y="186"/>
                  </a:lnTo>
                  <a:lnTo>
                    <a:pt x="1582" y="192"/>
                  </a:lnTo>
                  <a:lnTo>
                    <a:pt x="1574" y="196"/>
                  </a:lnTo>
                  <a:lnTo>
                    <a:pt x="1566" y="198"/>
                  </a:lnTo>
                  <a:lnTo>
                    <a:pt x="1526" y="198"/>
                  </a:lnTo>
                  <a:lnTo>
                    <a:pt x="1526" y="198"/>
                  </a:lnTo>
                  <a:lnTo>
                    <a:pt x="1516" y="196"/>
                  </a:lnTo>
                  <a:lnTo>
                    <a:pt x="1510" y="192"/>
                  </a:lnTo>
                  <a:lnTo>
                    <a:pt x="1506" y="186"/>
                  </a:lnTo>
                  <a:lnTo>
                    <a:pt x="1504" y="176"/>
                  </a:lnTo>
                  <a:lnTo>
                    <a:pt x="1504" y="96"/>
                  </a:lnTo>
                  <a:close/>
                  <a:moveTo>
                    <a:pt x="1302" y="96"/>
                  </a:moveTo>
                  <a:lnTo>
                    <a:pt x="1302" y="96"/>
                  </a:lnTo>
                  <a:lnTo>
                    <a:pt x="1304" y="88"/>
                  </a:lnTo>
                  <a:lnTo>
                    <a:pt x="1310" y="82"/>
                  </a:lnTo>
                  <a:lnTo>
                    <a:pt x="1316" y="76"/>
                  </a:lnTo>
                  <a:lnTo>
                    <a:pt x="1324" y="74"/>
                  </a:lnTo>
                  <a:lnTo>
                    <a:pt x="1366" y="74"/>
                  </a:lnTo>
                  <a:lnTo>
                    <a:pt x="1366" y="74"/>
                  </a:lnTo>
                  <a:lnTo>
                    <a:pt x="1374" y="76"/>
                  </a:lnTo>
                  <a:lnTo>
                    <a:pt x="1382" y="82"/>
                  </a:lnTo>
                  <a:lnTo>
                    <a:pt x="1386" y="88"/>
                  </a:lnTo>
                  <a:lnTo>
                    <a:pt x="1388" y="96"/>
                  </a:lnTo>
                  <a:lnTo>
                    <a:pt x="1388" y="176"/>
                  </a:lnTo>
                  <a:lnTo>
                    <a:pt x="1388" y="176"/>
                  </a:lnTo>
                  <a:lnTo>
                    <a:pt x="1386" y="186"/>
                  </a:lnTo>
                  <a:lnTo>
                    <a:pt x="1382" y="192"/>
                  </a:lnTo>
                  <a:lnTo>
                    <a:pt x="1374" y="196"/>
                  </a:lnTo>
                  <a:lnTo>
                    <a:pt x="1366" y="198"/>
                  </a:lnTo>
                  <a:lnTo>
                    <a:pt x="1324" y="198"/>
                  </a:lnTo>
                  <a:lnTo>
                    <a:pt x="1324" y="198"/>
                  </a:lnTo>
                  <a:lnTo>
                    <a:pt x="1316" y="196"/>
                  </a:lnTo>
                  <a:lnTo>
                    <a:pt x="1310" y="192"/>
                  </a:lnTo>
                  <a:lnTo>
                    <a:pt x="1304" y="186"/>
                  </a:lnTo>
                  <a:lnTo>
                    <a:pt x="1302" y="176"/>
                  </a:lnTo>
                  <a:lnTo>
                    <a:pt x="1302" y="96"/>
                  </a:lnTo>
                  <a:close/>
                  <a:moveTo>
                    <a:pt x="1102" y="96"/>
                  </a:moveTo>
                  <a:lnTo>
                    <a:pt x="1102" y="96"/>
                  </a:lnTo>
                  <a:lnTo>
                    <a:pt x="1104" y="88"/>
                  </a:lnTo>
                  <a:lnTo>
                    <a:pt x="1108" y="82"/>
                  </a:lnTo>
                  <a:lnTo>
                    <a:pt x="1116" y="76"/>
                  </a:lnTo>
                  <a:lnTo>
                    <a:pt x="1124" y="74"/>
                  </a:lnTo>
                  <a:lnTo>
                    <a:pt x="1166" y="74"/>
                  </a:lnTo>
                  <a:lnTo>
                    <a:pt x="1166" y="74"/>
                  </a:lnTo>
                  <a:lnTo>
                    <a:pt x="1174" y="76"/>
                  </a:lnTo>
                  <a:lnTo>
                    <a:pt x="1180" y="82"/>
                  </a:lnTo>
                  <a:lnTo>
                    <a:pt x="1186" y="88"/>
                  </a:lnTo>
                  <a:lnTo>
                    <a:pt x="1188" y="96"/>
                  </a:lnTo>
                  <a:lnTo>
                    <a:pt x="1188" y="176"/>
                  </a:lnTo>
                  <a:lnTo>
                    <a:pt x="1188" y="176"/>
                  </a:lnTo>
                  <a:lnTo>
                    <a:pt x="1186" y="186"/>
                  </a:lnTo>
                  <a:lnTo>
                    <a:pt x="1180" y="192"/>
                  </a:lnTo>
                  <a:lnTo>
                    <a:pt x="1174" y="196"/>
                  </a:lnTo>
                  <a:lnTo>
                    <a:pt x="1166" y="198"/>
                  </a:lnTo>
                  <a:lnTo>
                    <a:pt x="1124" y="198"/>
                  </a:lnTo>
                  <a:lnTo>
                    <a:pt x="1124" y="198"/>
                  </a:lnTo>
                  <a:lnTo>
                    <a:pt x="1116" y="196"/>
                  </a:lnTo>
                  <a:lnTo>
                    <a:pt x="1108" y="192"/>
                  </a:lnTo>
                  <a:lnTo>
                    <a:pt x="1104" y="186"/>
                  </a:lnTo>
                  <a:lnTo>
                    <a:pt x="1102" y="176"/>
                  </a:lnTo>
                  <a:lnTo>
                    <a:pt x="1102" y="96"/>
                  </a:lnTo>
                  <a:close/>
                  <a:moveTo>
                    <a:pt x="902" y="96"/>
                  </a:moveTo>
                  <a:lnTo>
                    <a:pt x="902" y="96"/>
                  </a:lnTo>
                  <a:lnTo>
                    <a:pt x="904" y="88"/>
                  </a:lnTo>
                  <a:lnTo>
                    <a:pt x="908" y="82"/>
                  </a:lnTo>
                  <a:lnTo>
                    <a:pt x="916" y="76"/>
                  </a:lnTo>
                  <a:lnTo>
                    <a:pt x="924" y="74"/>
                  </a:lnTo>
                  <a:lnTo>
                    <a:pt x="966" y="74"/>
                  </a:lnTo>
                  <a:lnTo>
                    <a:pt x="966" y="74"/>
                  </a:lnTo>
                  <a:lnTo>
                    <a:pt x="974" y="76"/>
                  </a:lnTo>
                  <a:lnTo>
                    <a:pt x="980" y="82"/>
                  </a:lnTo>
                  <a:lnTo>
                    <a:pt x="984" y="88"/>
                  </a:lnTo>
                  <a:lnTo>
                    <a:pt x="986" y="96"/>
                  </a:lnTo>
                  <a:lnTo>
                    <a:pt x="986" y="176"/>
                  </a:lnTo>
                  <a:lnTo>
                    <a:pt x="986" y="176"/>
                  </a:lnTo>
                  <a:lnTo>
                    <a:pt x="984" y="186"/>
                  </a:lnTo>
                  <a:lnTo>
                    <a:pt x="980" y="192"/>
                  </a:lnTo>
                  <a:lnTo>
                    <a:pt x="974" y="196"/>
                  </a:lnTo>
                  <a:lnTo>
                    <a:pt x="966" y="198"/>
                  </a:lnTo>
                  <a:lnTo>
                    <a:pt x="924" y="198"/>
                  </a:lnTo>
                  <a:lnTo>
                    <a:pt x="924" y="198"/>
                  </a:lnTo>
                  <a:lnTo>
                    <a:pt x="916" y="196"/>
                  </a:lnTo>
                  <a:lnTo>
                    <a:pt x="908" y="192"/>
                  </a:lnTo>
                  <a:lnTo>
                    <a:pt x="904" y="186"/>
                  </a:lnTo>
                  <a:lnTo>
                    <a:pt x="902" y="176"/>
                  </a:lnTo>
                  <a:lnTo>
                    <a:pt x="902" y="96"/>
                  </a:lnTo>
                  <a:close/>
                  <a:moveTo>
                    <a:pt x="702" y="96"/>
                  </a:moveTo>
                  <a:lnTo>
                    <a:pt x="702" y="96"/>
                  </a:lnTo>
                  <a:lnTo>
                    <a:pt x="704" y="88"/>
                  </a:lnTo>
                  <a:lnTo>
                    <a:pt x="708" y="82"/>
                  </a:lnTo>
                  <a:lnTo>
                    <a:pt x="714" y="76"/>
                  </a:lnTo>
                  <a:lnTo>
                    <a:pt x="724" y="74"/>
                  </a:lnTo>
                  <a:lnTo>
                    <a:pt x="764" y="74"/>
                  </a:lnTo>
                  <a:lnTo>
                    <a:pt x="764" y="74"/>
                  </a:lnTo>
                  <a:lnTo>
                    <a:pt x="772" y="76"/>
                  </a:lnTo>
                  <a:lnTo>
                    <a:pt x="780" y="82"/>
                  </a:lnTo>
                  <a:lnTo>
                    <a:pt x="784" y="88"/>
                  </a:lnTo>
                  <a:lnTo>
                    <a:pt x="786" y="96"/>
                  </a:lnTo>
                  <a:lnTo>
                    <a:pt x="786" y="176"/>
                  </a:lnTo>
                  <a:lnTo>
                    <a:pt x="786" y="176"/>
                  </a:lnTo>
                  <a:lnTo>
                    <a:pt x="784" y="186"/>
                  </a:lnTo>
                  <a:lnTo>
                    <a:pt x="780" y="192"/>
                  </a:lnTo>
                  <a:lnTo>
                    <a:pt x="772" y="196"/>
                  </a:lnTo>
                  <a:lnTo>
                    <a:pt x="764" y="198"/>
                  </a:lnTo>
                  <a:lnTo>
                    <a:pt x="724" y="198"/>
                  </a:lnTo>
                  <a:lnTo>
                    <a:pt x="724" y="198"/>
                  </a:lnTo>
                  <a:lnTo>
                    <a:pt x="714" y="196"/>
                  </a:lnTo>
                  <a:lnTo>
                    <a:pt x="708" y="192"/>
                  </a:lnTo>
                  <a:lnTo>
                    <a:pt x="704" y="186"/>
                  </a:lnTo>
                  <a:lnTo>
                    <a:pt x="702" y="176"/>
                  </a:lnTo>
                  <a:lnTo>
                    <a:pt x="702" y="96"/>
                  </a:lnTo>
                  <a:close/>
                  <a:moveTo>
                    <a:pt x="500" y="96"/>
                  </a:moveTo>
                  <a:lnTo>
                    <a:pt x="500" y="96"/>
                  </a:lnTo>
                  <a:lnTo>
                    <a:pt x="502" y="88"/>
                  </a:lnTo>
                  <a:lnTo>
                    <a:pt x="508" y="82"/>
                  </a:lnTo>
                  <a:lnTo>
                    <a:pt x="514" y="76"/>
                  </a:lnTo>
                  <a:lnTo>
                    <a:pt x="522" y="74"/>
                  </a:lnTo>
                  <a:lnTo>
                    <a:pt x="564" y="74"/>
                  </a:lnTo>
                  <a:lnTo>
                    <a:pt x="564" y="74"/>
                  </a:lnTo>
                  <a:lnTo>
                    <a:pt x="572" y="76"/>
                  </a:lnTo>
                  <a:lnTo>
                    <a:pt x="580" y="82"/>
                  </a:lnTo>
                  <a:lnTo>
                    <a:pt x="584" y="88"/>
                  </a:lnTo>
                  <a:lnTo>
                    <a:pt x="586" y="96"/>
                  </a:lnTo>
                  <a:lnTo>
                    <a:pt x="586" y="176"/>
                  </a:lnTo>
                  <a:lnTo>
                    <a:pt x="586" y="176"/>
                  </a:lnTo>
                  <a:lnTo>
                    <a:pt x="584" y="186"/>
                  </a:lnTo>
                  <a:lnTo>
                    <a:pt x="580" y="192"/>
                  </a:lnTo>
                  <a:lnTo>
                    <a:pt x="572" y="196"/>
                  </a:lnTo>
                  <a:lnTo>
                    <a:pt x="564" y="198"/>
                  </a:lnTo>
                  <a:lnTo>
                    <a:pt x="522" y="198"/>
                  </a:lnTo>
                  <a:lnTo>
                    <a:pt x="522" y="198"/>
                  </a:lnTo>
                  <a:lnTo>
                    <a:pt x="514" y="196"/>
                  </a:lnTo>
                  <a:lnTo>
                    <a:pt x="508" y="192"/>
                  </a:lnTo>
                  <a:lnTo>
                    <a:pt x="502" y="186"/>
                  </a:lnTo>
                  <a:lnTo>
                    <a:pt x="500" y="176"/>
                  </a:lnTo>
                  <a:lnTo>
                    <a:pt x="500" y="96"/>
                  </a:lnTo>
                  <a:close/>
                  <a:moveTo>
                    <a:pt x="300" y="96"/>
                  </a:moveTo>
                  <a:lnTo>
                    <a:pt x="300" y="96"/>
                  </a:lnTo>
                  <a:lnTo>
                    <a:pt x="302" y="88"/>
                  </a:lnTo>
                  <a:lnTo>
                    <a:pt x="306" y="82"/>
                  </a:lnTo>
                  <a:lnTo>
                    <a:pt x="314" y="76"/>
                  </a:lnTo>
                  <a:lnTo>
                    <a:pt x="322" y="74"/>
                  </a:lnTo>
                  <a:lnTo>
                    <a:pt x="364" y="74"/>
                  </a:lnTo>
                  <a:lnTo>
                    <a:pt x="364" y="74"/>
                  </a:lnTo>
                  <a:lnTo>
                    <a:pt x="372" y="76"/>
                  </a:lnTo>
                  <a:lnTo>
                    <a:pt x="378" y="82"/>
                  </a:lnTo>
                  <a:lnTo>
                    <a:pt x="384" y="88"/>
                  </a:lnTo>
                  <a:lnTo>
                    <a:pt x="386" y="96"/>
                  </a:lnTo>
                  <a:lnTo>
                    <a:pt x="386" y="176"/>
                  </a:lnTo>
                  <a:lnTo>
                    <a:pt x="386" y="176"/>
                  </a:lnTo>
                  <a:lnTo>
                    <a:pt x="384" y="186"/>
                  </a:lnTo>
                  <a:lnTo>
                    <a:pt x="378" y="192"/>
                  </a:lnTo>
                  <a:lnTo>
                    <a:pt x="372" y="196"/>
                  </a:lnTo>
                  <a:lnTo>
                    <a:pt x="364" y="198"/>
                  </a:lnTo>
                  <a:lnTo>
                    <a:pt x="322" y="198"/>
                  </a:lnTo>
                  <a:lnTo>
                    <a:pt x="322" y="198"/>
                  </a:lnTo>
                  <a:lnTo>
                    <a:pt x="314" y="196"/>
                  </a:lnTo>
                  <a:lnTo>
                    <a:pt x="306" y="192"/>
                  </a:lnTo>
                  <a:lnTo>
                    <a:pt x="302" y="186"/>
                  </a:lnTo>
                  <a:lnTo>
                    <a:pt x="300" y="176"/>
                  </a:lnTo>
                  <a:lnTo>
                    <a:pt x="300" y="96"/>
                  </a:lnTo>
                  <a:close/>
                  <a:moveTo>
                    <a:pt x="100" y="96"/>
                  </a:moveTo>
                  <a:lnTo>
                    <a:pt x="100" y="96"/>
                  </a:lnTo>
                  <a:lnTo>
                    <a:pt x="102" y="88"/>
                  </a:lnTo>
                  <a:lnTo>
                    <a:pt x="106" y="82"/>
                  </a:lnTo>
                  <a:lnTo>
                    <a:pt x="114" y="76"/>
                  </a:lnTo>
                  <a:lnTo>
                    <a:pt x="122" y="74"/>
                  </a:lnTo>
                  <a:lnTo>
                    <a:pt x="164" y="74"/>
                  </a:lnTo>
                  <a:lnTo>
                    <a:pt x="164" y="74"/>
                  </a:lnTo>
                  <a:lnTo>
                    <a:pt x="172" y="76"/>
                  </a:lnTo>
                  <a:lnTo>
                    <a:pt x="178" y="82"/>
                  </a:lnTo>
                  <a:lnTo>
                    <a:pt x="182" y="88"/>
                  </a:lnTo>
                  <a:lnTo>
                    <a:pt x="184" y="96"/>
                  </a:lnTo>
                  <a:lnTo>
                    <a:pt x="184" y="176"/>
                  </a:lnTo>
                  <a:lnTo>
                    <a:pt x="184" y="176"/>
                  </a:lnTo>
                  <a:lnTo>
                    <a:pt x="182" y="186"/>
                  </a:lnTo>
                  <a:lnTo>
                    <a:pt x="178" y="192"/>
                  </a:lnTo>
                  <a:lnTo>
                    <a:pt x="172" y="196"/>
                  </a:lnTo>
                  <a:lnTo>
                    <a:pt x="164" y="198"/>
                  </a:lnTo>
                  <a:lnTo>
                    <a:pt x="122" y="198"/>
                  </a:lnTo>
                  <a:lnTo>
                    <a:pt x="122" y="198"/>
                  </a:lnTo>
                  <a:lnTo>
                    <a:pt x="114" y="196"/>
                  </a:lnTo>
                  <a:lnTo>
                    <a:pt x="106" y="192"/>
                  </a:lnTo>
                  <a:lnTo>
                    <a:pt x="102" y="186"/>
                  </a:lnTo>
                  <a:lnTo>
                    <a:pt x="100" y="176"/>
                  </a:lnTo>
                  <a:lnTo>
                    <a:pt x="100" y="96"/>
                  </a:lnTo>
                  <a:close/>
                  <a:moveTo>
                    <a:pt x="184" y="1382"/>
                  </a:moveTo>
                  <a:lnTo>
                    <a:pt x="184" y="1382"/>
                  </a:lnTo>
                  <a:lnTo>
                    <a:pt x="182" y="1390"/>
                  </a:lnTo>
                  <a:lnTo>
                    <a:pt x="178" y="1396"/>
                  </a:lnTo>
                  <a:lnTo>
                    <a:pt x="172" y="1402"/>
                  </a:lnTo>
                  <a:lnTo>
                    <a:pt x="164" y="1404"/>
                  </a:lnTo>
                  <a:lnTo>
                    <a:pt x="122" y="1404"/>
                  </a:lnTo>
                  <a:lnTo>
                    <a:pt x="122" y="1404"/>
                  </a:lnTo>
                  <a:lnTo>
                    <a:pt x="114" y="1402"/>
                  </a:lnTo>
                  <a:lnTo>
                    <a:pt x="106" y="1396"/>
                  </a:lnTo>
                  <a:lnTo>
                    <a:pt x="102" y="1390"/>
                  </a:lnTo>
                  <a:lnTo>
                    <a:pt x="100" y="1382"/>
                  </a:lnTo>
                  <a:lnTo>
                    <a:pt x="100" y="1302"/>
                  </a:lnTo>
                  <a:lnTo>
                    <a:pt x="100" y="1302"/>
                  </a:lnTo>
                  <a:lnTo>
                    <a:pt x="102" y="1292"/>
                  </a:lnTo>
                  <a:lnTo>
                    <a:pt x="106" y="1286"/>
                  </a:lnTo>
                  <a:lnTo>
                    <a:pt x="114" y="1282"/>
                  </a:lnTo>
                  <a:lnTo>
                    <a:pt x="122" y="1280"/>
                  </a:lnTo>
                  <a:lnTo>
                    <a:pt x="164" y="1280"/>
                  </a:lnTo>
                  <a:lnTo>
                    <a:pt x="164" y="1280"/>
                  </a:lnTo>
                  <a:lnTo>
                    <a:pt x="172" y="1282"/>
                  </a:lnTo>
                  <a:lnTo>
                    <a:pt x="178" y="1286"/>
                  </a:lnTo>
                  <a:lnTo>
                    <a:pt x="182" y="1292"/>
                  </a:lnTo>
                  <a:lnTo>
                    <a:pt x="184" y="1302"/>
                  </a:lnTo>
                  <a:lnTo>
                    <a:pt x="184" y="1382"/>
                  </a:lnTo>
                  <a:close/>
                  <a:moveTo>
                    <a:pt x="386" y="1382"/>
                  </a:moveTo>
                  <a:lnTo>
                    <a:pt x="386" y="1382"/>
                  </a:lnTo>
                  <a:lnTo>
                    <a:pt x="384" y="1390"/>
                  </a:lnTo>
                  <a:lnTo>
                    <a:pt x="378" y="1396"/>
                  </a:lnTo>
                  <a:lnTo>
                    <a:pt x="372" y="1402"/>
                  </a:lnTo>
                  <a:lnTo>
                    <a:pt x="364" y="1404"/>
                  </a:lnTo>
                  <a:lnTo>
                    <a:pt x="322" y="1404"/>
                  </a:lnTo>
                  <a:lnTo>
                    <a:pt x="322" y="1404"/>
                  </a:lnTo>
                  <a:lnTo>
                    <a:pt x="314" y="1402"/>
                  </a:lnTo>
                  <a:lnTo>
                    <a:pt x="306" y="1396"/>
                  </a:lnTo>
                  <a:lnTo>
                    <a:pt x="302" y="1390"/>
                  </a:lnTo>
                  <a:lnTo>
                    <a:pt x="300" y="1382"/>
                  </a:lnTo>
                  <a:lnTo>
                    <a:pt x="300" y="1302"/>
                  </a:lnTo>
                  <a:lnTo>
                    <a:pt x="300" y="1302"/>
                  </a:lnTo>
                  <a:lnTo>
                    <a:pt x="302" y="1292"/>
                  </a:lnTo>
                  <a:lnTo>
                    <a:pt x="306" y="1286"/>
                  </a:lnTo>
                  <a:lnTo>
                    <a:pt x="314" y="1282"/>
                  </a:lnTo>
                  <a:lnTo>
                    <a:pt x="322" y="1280"/>
                  </a:lnTo>
                  <a:lnTo>
                    <a:pt x="364" y="1280"/>
                  </a:lnTo>
                  <a:lnTo>
                    <a:pt x="364" y="1280"/>
                  </a:lnTo>
                  <a:lnTo>
                    <a:pt x="372" y="1282"/>
                  </a:lnTo>
                  <a:lnTo>
                    <a:pt x="378" y="1286"/>
                  </a:lnTo>
                  <a:lnTo>
                    <a:pt x="384" y="1292"/>
                  </a:lnTo>
                  <a:lnTo>
                    <a:pt x="386" y="1302"/>
                  </a:lnTo>
                  <a:lnTo>
                    <a:pt x="386" y="1382"/>
                  </a:lnTo>
                  <a:close/>
                  <a:moveTo>
                    <a:pt x="586" y="1382"/>
                  </a:moveTo>
                  <a:lnTo>
                    <a:pt x="586" y="1382"/>
                  </a:lnTo>
                  <a:lnTo>
                    <a:pt x="584" y="1390"/>
                  </a:lnTo>
                  <a:lnTo>
                    <a:pt x="580" y="1396"/>
                  </a:lnTo>
                  <a:lnTo>
                    <a:pt x="572" y="1402"/>
                  </a:lnTo>
                  <a:lnTo>
                    <a:pt x="564" y="1404"/>
                  </a:lnTo>
                  <a:lnTo>
                    <a:pt x="522" y="1404"/>
                  </a:lnTo>
                  <a:lnTo>
                    <a:pt x="522" y="1404"/>
                  </a:lnTo>
                  <a:lnTo>
                    <a:pt x="514" y="1402"/>
                  </a:lnTo>
                  <a:lnTo>
                    <a:pt x="508" y="1396"/>
                  </a:lnTo>
                  <a:lnTo>
                    <a:pt x="502" y="1390"/>
                  </a:lnTo>
                  <a:lnTo>
                    <a:pt x="500" y="1382"/>
                  </a:lnTo>
                  <a:lnTo>
                    <a:pt x="500" y="1302"/>
                  </a:lnTo>
                  <a:lnTo>
                    <a:pt x="500" y="1302"/>
                  </a:lnTo>
                  <a:lnTo>
                    <a:pt x="502" y="1292"/>
                  </a:lnTo>
                  <a:lnTo>
                    <a:pt x="508" y="1286"/>
                  </a:lnTo>
                  <a:lnTo>
                    <a:pt x="514" y="1282"/>
                  </a:lnTo>
                  <a:lnTo>
                    <a:pt x="522" y="1280"/>
                  </a:lnTo>
                  <a:lnTo>
                    <a:pt x="564" y="1280"/>
                  </a:lnTo>
                  <a:lnTo>
                    <a:pt x="564" y="1280"/>
                  </a:lnTo>
                  <a:lnTo>
                    <a:pt x="572" y="1282"/>
                  </a:lnTo>
                  <a:lnTo>
                    <a:pt x="580" y="1286"/>
                  </a:lnTo>
                  <a:lnTo>
                    <a:pt x="584" y="1292"/>
                  </a:lnTo>
                  <a:lnTo>
                    <a:pt x="586" y="1302"/>
                  </a:lnTo>
                  <a:lnTo>
                    <a:pt x="586" y="1382"/>
                  </a:lnTo>
                  <a:close/>
                  <a:moveTo>
                    <a:pt x="786" y="1382"/>
                  </a:moveTo>
                  <a:lnTo>
                    <a:pt x="786" y="1382"/>
                  </a:lnTo>
                  <a:lnTo>
                    <a:pt x="784" y="1390"/>
                  </a:lnTo>
                  <a:lnTo>
                    <a:pt x="780" y="1396"/>
                  </a:lnTo>
                  <a:lnTo>
                    <a:pt x="772" y="1402"/>
                  </a:lnTo>
                  <a:lnTo>
                    <a:pt x="764" y="1404"/>
                  </a:lnTo>
                  <a:lnTo>
                    <a:pt x="724" y="1404"/>
                  </a:lnTo>
                  <a:lnTo>
                    <a:pt x="724" y="1404"/>
                  </a:lnTo>
                  <a:lnTo>
                    <a:pt x="714" y="1402"/>
                  </a:lnTo>
                  <a:lnTo>
                    <a:pt x="708" y="1396"/>
                  </a:lnTo>
                  <a:lnTo>
                    <a:pt x="704" y="1390"/>
                  </a:lnTo>
                  <a:lnTo>
                    <a:pt x="702" y="1382"/>
                  </a:lnTo>
                  <a:lnTo>
                    <a:pt x="702" y="1302"/>
                  </a:lnTo>
                  <a:lnTo>
                    <a:pt x="702" y="1302"/>
                  </a:lnTo>
                  <a:lnTo>
                    <a:pt x="704" y="1292"/>
                  </a:lnTo>
                  <a:lnTo>
                    <a:pt x="708" y="1286"/>
                  </a:lnTo>
                  <a:lnTo>
                    <a:pt x="714" y="1282"/>
                  </a:lnTo>
                  <a:lnTo>
                    <a:pt x="724" y="1280"/>
                  </a:lnTo>
                  <a:lnTo>
                    <a:pt x="764" y="1280"/>
                  </a:lnTo>
                  <a:lnTo>
                    <a:pt x="764" y="1280"/>
                  </a:lnTo>
                  <a:lnTo>
                    <a:pt x="772" y="1282"/>
                  </a:lnTo>
                  <a:lnTo>
                    <a:pt x="780" y="1286"/>
                  </a:lnTo>
                  <a:lnTo>
                    <a:pt x="784" y="1292"/>
                  </a:lnTo>
                  <a:lnTo>
                    <a:pt x="786" y="1302"/>
                  </a:lnTo>
                  <a:lnTo>
                    <a:pt x="786" y="1382"/>
                  </a:lnTo>
                  <a:close/>
                  <a:moveTo>
                    <a:pt x="986" y="1382"/>
                  </a:moveTo>
                  <a:lnTo>
                    <a:pt x="986" y="1382"/>
                  </a:lnTo>
                  <a:lnTo>
                    <a:pt x="984" y="1390"/>
                  </a:lnTo>
                  <a:lnTo>
                    <a:pt x="980" y="1396"/>
                  </a:lnTo>
                  <a:lnTo>
                    <a:pt x="974" y="1402"/>
                  </a:lnTo>
                  <a:lnTo>
                    <a:pt x="966" y="1404"/>
                  </a:lnTo>
                  <a:lnTo>
                    <a:pt x="924" y="1404"/>
                  </a:lnTo>
                  <a:lnTo>
                    <a:pt x="924" y="1404"/>
                  </a:lnTo>
                  <a:lnTo>
                    <a:pt x="916" y="1402"/>
                  </a:lnTo>
                  <a:lnTo>
                    <a:pt x="908" y="1396"/>
                  </a:lnTo>
                  <a:lnTo>
                    <a:pt x="904" y="1390"/>
                  </a:lnTo>
                  <a:lnTo>
                    <a:pt x="902" y="1382"/>
                  </a:lnTo>
                  <a:lnTo>
                    <a:pt x="902" y="1302"/>
                  </a:lnTo>
                  <a:lnTo>
                    <a:pt x="902" y="1302"/>
                  </a:lnTo>
                  <a:lnTo>
                    <a:pt x="904" y="1292"/>
                  </a:lnTo>
                  <a:lnTo>
                    <a:pt x="908" y="1286"/>
                  </a:lnTo>
                  <a:lnTo>
                    <a:pt x="916" y="1282"/>
                  </a:lnTo>
                  <a:lnTo>
                    <a:pt x="924" y="1280"/>
                  </a:lnTo>
                  <a:lnTo>
                    <a:pt x="966" y="1280"/>
                  </a:lnTo>
                  <a:lnTo>
                    <a:pt x="966" y="1280"/>
                  </a:lnTo>
                  <a:lnTo>
                    <a:pt x="974" y="1282"/>
                  </a:lnTo>
                  <a:lnTo>
                    <a:pt x="980" y="1286"/>
                  </a:lnTo>
                  <a:lnTo>
                    <a:pt x="984" y="1292"/>
                  </a:lnTo>
                  <a:lnTo>
                    <a:pt x="986" y="1302"/>
                  </a:lnTo>
                  <a:lnTo>
                    <a:pt x="986" y="1382"/>
                  </a:lnTo>
                  <a:close/>
                  <a:moveTo>
                    <a:pt x="1188" y="1382"/>
                  </a:moveTo>
                  <a:lnTo>
                    <a:pt x="1188" y="1382"/>
                  </a:lnTo>
                  <a:lnTo>
                    <a:pt x="1186" y="1390"/>
                  </a:lnTo>
                  <a:lnTo>
                    <a:pt x="1180" y="1396"/>
                  </a:lnTo>
                  <a:lnTo>
                    <a:pt x="1174" y="1402"/>
                  </a:lnTo>
                  <a:lnTo>
                    <a:pt x="1166" y="1404"/>
                  </a:lnTo>
                  <a:lnTo>
                    <a:pt x="1124" y="1404"/>
                  </a:lnTo>
                  <a:lnTo>
                    <a:pt x="1124" y="1404"/>
                  </a:lnTo>
                  <a:lnTo>
                    <a:pt x="1116" y="1402"/>
                  </a:lnTo>
                  <a:lnTo>
                    <a:pt x="1108" y="1396"/>
                  </a:lnTo>
                  <a:lnTo>
                    <a:pt x="1104" y="1390"/>
                  </a:lnTo>
                  <a:lnTo>
                    <a:pt x="1102" y="1382"/>
                  </a:lnTo>
                  <a:lnTo>
                    <a:pt x="1102" y="1302"/>
                  </a:lnTo>
                  <a:lnTo>
                    <a:pt x="1102" y="1302"/>
                  </a:lnTo>
                  <a:lnTo>
                    <a:pt x="1104" y="1292"/>
                  </a:lnTo>
                  <a:lnTo>
                    <a:pt x="1108" y="1286"/>
                  </a:lnTo>
                  <a:lnTo>
                    <a:pt x="1116" y="1282"/>
                  </a:lnTo>
                  <a:lnTo>
                    <a:pt x="1124" y="1280"/>
                  </a:lnTo>
                  <a:lnTo>
                    <a:pt x="1166" y="1280"/>
                  </a:lnTo>
                  <a:lnTo>
                    <a:pt x="1166" y="1280"/>
                  </a:lnTo>
                  <a:lnTo>
                    <a:pt x="1174" y="1282"/>
                  </a:lnTo>
                  <a:lnTo>
                    <a:pt x="1180" y="1286"/>
                  </a:lnTo>
                  <a:lnTo>
                    <a:pt x="1186" y="1292"/>
                  </a:lnTo>
                  <a:lnTo>
                    <a:pt x="1188" y="1302"/>
                  </a:lnTo>
                  <a:lnTo>
                    <a:pt x="1188" y="1382"/>
                  </a:lnTo>
                  <a:close/>
                  <a:moveTo>
                    <a:pt x="1388" y="1382"/>
                  </a:moveTo>
                  <a:lnTo>
                    <a:pt x="1388" y="1382"/>
                  </a:lnTo>
                  <a:lnTo>
                    <a:pt x="1386" y="1390"/>
                  </a:lnTo>
                  <a:lnTo>
                    <a:pt x="1382" y="1396"/>
                  </a:lnTo>
                  <a:lnTo>
                    <a:pt x="1374" y="1402"/>
                  </a:lnTo>
                  <a:lnTo>
                    <a:pt x="1366" y="1404"/>
                  </a:lnTo>
                  <a:lnTo>
                    <a:pt x="1324" y="1404"/>
                  </a:lnTo>
                  <a:lnTo>
                    <a:pt x="1324" y="1404"/>
                  </a:lnTo>
                  <a:lnTo>
                    <a:pt x="1316" y="1402"/>
                  </a:lnTo>
                  <a:lnTo>
                    <a:pt x="1310" y="1396"/>
                  </a:lnTo>
                  <a:lnTo>
                    <a:pt x="1304" y="1390"/>
                  </a:lnTo>
                  <a:lnTo>
                    <a:pt x="1302" y="1382"/>
                  </a:lnTo>
                  <a:lnTo>
                    <a:pt x="1302" y="1302"/>
                  </a:lnTo>
                  <a:lnTo>
                    <a:pt x="1302" y="1302"/>
                  </a:lnTo>
                  <a:lnTo>
                    <a:pt x="1304" y="1292"/>
                  </a:lnTo>
                  <a:lnTo>
                    <a:pt x="1310" y="1286"/>
                  </a:lnTo>
                  <a:lnTo>
                    <a:pt x="1316" y="1282"/>
                  </a:lnTo>
                  <a:lnTo>
                    <a:pt x="1324" y="1280"/>
                  </a:lnTo>
                  <a:lnTo>
                    <a:pt x="1366" y="1280"/>
                  </a:lnTo>
                  <a:lnTo>
                    <a:pt x="1366" y="1280"/>
                  </a:lnTo>
                  <a:lnTo>
                    <a:pt x="1374" y="1282"/>
                  </a:lnTo>
                  <a:lnTo>
                    <a:pt x="1382" y="1286"/>
                  </a:lnTo>
                  <a:lnTo>
                    <a:pt x="1386" y="1292"/>
                  </a:lnTo>
                  <a:lnTo>
                    <a:pt x="1388" y="1302"/>
                  </a:lnTo>
                  <a:lnTo>
                    <a:pt x="1388" y="1382"/>
                  </a:lnTo>
                  <a:close/>
                  <a:moveTo>
                    <a:pt x="1588" y="1382"/>
                  </a:moveTo>
                  <a:lnTo>
                    <a:pt x="1588" y="1382"/>
                  </a:lnTo>
                  <a:lnTo>
                    <a:pt x="1586" y="1390"/>
                  </a:lnTo>
                  <a:lnTo>
                    <a:pt x="1582" y="1396"/>
                  </a:lnTo>
                  <a:lnTo>
                    <a:pt x="1574" y="1402"/>
                  </a:lnTo>
                  <a:lnTo>
                    <a:pt x="1566" y="1404"/>
                  </a:lnTo>
                  <a:lnTo>
                    <a:pt x="1526" y="1404"/>
                  </a:lnTo>
                  <a:lnTo>
                    <a:pt x="1526" y="1404"/>
                  </a:lnTo>
                  <a:lnTo>
                    <a:pt x="1516" y="1402"/>
                  </a:lnTo>
                  <a:lnTo>
                    <a:pt x="1510" y="1396"/>
                  </a:lnTo>
                  <a:lnTo>
                    <a:pt x="1506" y="1390"/>
                  </a:lnTo>
                  <a:lnTo>
                    <a:pt x="1504" y="1382"/>
                  </a:lnTo>
                  <a:lnTo>
                    <a:pt x="1504" y="1302"/>
                  </a:lnTo>
                  <a:lnTo>
                    <a:pt x="1504" y="1302"/>
                  </a:lnTo>
                  <a:lnTo>
                    <a:pt x="1506" y="1292"/>
                  </a:lnTo>
                  <a:lnTo>
                    <a:pt x="1510" y="1286"/>
                  </a:lnTo>
                  <a:lnTo>
                    <a:pt x="1516" y="1282"/>
                  </a:lnTo>
                  <a:lnTo>
                    <a:pt x="1526" y="1280"/>
                  </a:lnTo>
                  <a:lnTo>
                    <a:pt x="1566" y="1280"/>
                  </a:lnTo>
                  <a:lnTo>
                    <a:pt x="1566" y="1280"/>
                  </a:lnTo>
                  <a:lnTo>
                    <a:pt x="1574" y="1282"/>
                  </a:lnTo>
                  <a:lnTo>
                    <a:pt x="1582" y="1286"/>
                  </a:lnTo>
                  <a:lnTo>
                    <a:pt x="1586" y="1292"/>
                  </a:lnTo>
                  <a:lnTo>
                    <a:pt x="1588" y="1302"/>
                  </a:lnTo>
                  <a:lnTo>
                    <a:pt x="1588" y="1382"/>
                  </a:lnTo>
                  <a:close/>
                  <a:moveTo>
                    <a:pt x="1600" y="1246"/>
                  </a:moveTo>
                  <a:lnTo>
                    <a:pt x="1600" y="1258"/>
                  </a:lnTo>
                  <a:lnTo>
                    <a:pt x="1600" y="1258"/>
                  </a:lnTo>
                  <a:lnTo>
                    <a:pt x="1598" y="1262"/>
                  </a:lnTo>
                  <a:lnTo>
                    <a:pt x="1596" y="1264"/>
                  </a:lnTo>
                  <a:lnTo>
                    <a:pt x="1594" y="1266"/>
                  </a:lnTo>
                  <a:lnTo>
                    <a:pt x="1590" y="1268"/>
                  </a:lnTo>
                  <a:lnTo>
                    <a:pt x="84" y="1268"/>
                  </a:lnTo>
                  <a:lnTo>
                    <a:pt x="84" y="1268"/>
                  </a:lnTo>
                  <a:lnTo>
                    <a:pt x="80" y="1266"/>
                  </a:lnTo>
                  <a:lnTo>
                    <a:pt x="78" y="1264"/>
                  </a:lnTo>
                  <a:lnTo>
                    <a:pt x="76" y="1262"/>
                  </a:lnTo>
                  <a:lnTo>
                    <a:pt x="74" y="1258"/>
                  </a:lnTo>
                  <a:lnTo>
                    <a:pt x="74" y="1246"/>
                  </a:lnTo>
                  <a:lnTo>
                    <a:pt x="74" y="234"/>
                  </a:lnTo>
                  <a:lnTo>
                    <a:pt x="74" y="234"/>
                  </a:lnTo>
                  <a:lnTo>
                    <a:pt x="74" y="234"/>
                  </a:lnTo>
                  <a:lnTo>
                    <a:pt x="76" y="230"/>
                  </a:lnTo>
                  <a:lnTo>
                    <a:pt x="76" y="228"/>
                  </a:lnTo>
                  <a:lnTo>
                    <a:pt x="76" y="228"/>
                  </a:lnTo>
                  <a:lnTo>
                    <a:pt x="80" y="226"/>
                  </a:lnTo>
                  <a:lnTo>
                    <a:pt x="84" y="224"/>
                  </a:lnTo>
                  <a:lnTo>
                    <a:pt x="1590" y="224"/>
                  </a:lnTo>
                  <a:lnTo>
                    <a:pt x="1590" y="224"/>
                  </a:lnTo>
                  <a:lnTo>
                    <a:pt x="1594" y="226"/>
                  </a:lnTo>
                  <a:lnTo>
                    <a:pt x="1596" y="228"/>
                  </a:lnTo>
                  <a:lnTo>
                    <a:pt x="1596" y="228"/>
                  </a:lnTo>
                  <a:lnTo>
                    <a:pt x="1598" y="230"/>
                  </a:lnTo>
                  <a:lnTo>
                    <a:pt x="1600" y="234"/>
                  </a:lnTo>
                  <a:lnTo>
                    <a:pt x="1600" y="234"/>
                  </a:lnTo>
                  <a:lnTo>
                    <a:pt x="1600" y="124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02" name="Freeform 1014"/>
            <p:cNvSpPr>
              <a:spLocks/>
            </p:cNvSpPr>
            <p:nvPr/>
          </p:nvSpPr>
          <p:spPr bwMode="auto">
            <a:xfrm>
              <a:off x="9155113" y="-1773238"/>
              <a:ext cx="12700" cy="19050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8" y="12"/>
                </a:cxn>
                <a:cxn ang="0">
                  <a:pos x="4" y="0"/>
                </a:cxn>
                <a:cxn ang="0">
                  <a:pos x="0" y="12"/>
                </a:cxn>
              </a:cxnLst>
              <a:rect l="0" t="0" r="r" b="b"/>
              <a:pathLst>
                <a:path w="8" h="12">
                  <a:moveTo>
                    <a:pt x="0" y="12"/>
                  </a:moveTo>
                  <a:lnTo>
                    <a:pt x="8" y="12"/>
                  </a:lnTo>
                  <a:lnTo>
                    <a:pt x="4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21212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03" name="Freeform 1015"/>
            <p:cNvSpPr>
              <a:spLocks/>
            </p:cNvSpPr>
            <p:nvPr/>
          </p:nvSpPr>
          <p:spPr bwMode="auto">
            <a:xfrm>
              <a:off x="9075738" y="-1738313"/>
              <a:ext cx="50800" cy="28575"/>
            </a:xfrm>
            <a:custGeom>
              <a:avLst/>
              <a:gdLst/>
              <a:ahLst/>
              <a:cxnLst>
                <a:cxn ang="0">
                  <a:pos x="4" y="16"/>
                </a:cxn>
                <a:cxn ang="0">
                  <a:pos x="32" y="8"/>
                </a:cxn>
                <a:cxn ang="0">
                  <a:pos x="4" y="2"/>
                </a:cxn>
                <a:cxn ang="0">
                  <a:pos x="0" y="0"/>
                </a:cxn>
                <a:cxn ang="0">
                  <a:pos x="0" y="18"/>
                </a:cxn>
                <a:cxn ang="0">
                  <a:pos x="4" y="16"/>
                </a:cxn>
              </a:cxnLst>
              <a:rect l="0" t="0" r="r" b="b"/>
              <a:pathLst>
                <a:path w="32" h="18">
                  <a:moveTo>
                    <a:pt x="4" y="16"/>
                  </a:moveTo>
                  <a:lnTo>
                    <a:pt x="32" y="8"/>
                  </a:lnTo>
                  <a:lnTo>
                    <a:pt x="4" y="2"/>
                  </a:lnTo>
                  <a:lnTo>
                    <a:pt x="0" y="0"/>
                  </a:lnTo>
                  <a:lnTo>
                    <a:pt x="0" y="18"/>
                  </a:lnTo>
                  <a:lnTo>
                    <a:pt x="4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04" name="Freeform 1016"/>
            <p:cNvSpPr>
              <a:spLocks/>
            </p:cNvSpPr>
            <p:nvPr/>
          </p:nvSpPr>
          <p:spPr bwMode="auto">
            <a:xfrm>
              <a:off x="9104313" y="-1782763"/>
              <a:ext cx="31750" cy="44450"/>
            </a:xfrm>
            <a:custGeom>
              <a:avLst/>
              <a:gdLst/>
              <a:ahLst/>
              <a:cxnLst>
                <a:cxn ang="0">
                  <a:pos x="14" y="20"/>
                </a:cxn>
                <a:cxn ang="0">
                  <a:pos x="14" y="20"/>
                </a:cxn>
                <a:cxn ang="0">
                  <a:pos x="16" y="16"/>
                </a:cxn>
                <a:cxn ang="0">
                  <a:pos x="16" y="16"/>
                </a:cxn>
                <a:cxn ang="0">
                  <a:pos x="18" y="12"/>
                </a:cxn>
                <a:cxn ang="0">
                  <a:pos x="18" y="12"/>
                </a:cxn>
                <a:cxn ang="0">
                  <a:pos x="20" y="8"/>
                </a:cxn>
                <a:cxn ang="0">
                  <a:pos x="20" y="8"/>
                </a:cxn>
                <a:cxn ang="0">
                  <a:pos x="18" y="4"/>
                </a:cxn>
                <a:cxn ang="0">
                  <a:pos x="18" y="2"/>
                </a:cxn>
                <a:cxn ang="0">
                  <a:pos x="18" y="2"/>
                </a:cxn>
                <a:cxn ang="0">
                  <a:pos x="1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2" y="4"/>
                </a:cxn>
                <a:cxn ang="0">
                  <a:pos x="2" y="8"/>
                </a:cxn>
                <a:cxn ang="0">
                  <a:pos x="6" y="10"/>
                </a:cxn>
                <a:cxn ang="0">
                  <a:pos x="6" y="10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4" y="6"/>
                </a:cxn>
                <a:cxn ang="0">
                  <a:pos x="14" y="6"/>
                </a:cxn>
                <a:cxn ang="0">
                  <a:pos x="14" y="8"/>
                </a:cxn>
                <a:cxn ang="0">
                  <a:pos x="14" y="8"/>
                </a:cxn>
                <a:cxn ang="0">
                  <a:pos x="12" y="12"/>
                </a:cxn>
                <a:cxn ang="0">
                  <a:pos x="12" y="1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2" y="24"/>
                </a:cxn>
                <a:cxn ang="0">
                  <a:pos x="2" y="24"/>
                </a:cxn>
                <a:cxn ang="0">
                  <a:pos x="0" y="28"/>
                </a:cxn>
                <a:cxn ang="0">
                  <a:pos x="20" y="28"/>
                </a:cxn>
                <a:cxn ang="0">
                  <a:pos x="20" y="24"/>
                </a:cxn>
                <a:cxn ang="0">
                  <a:pos x="8" y="24"/>
                </a:cxn>
                <a:cxn ang="0">
                  <a:pos x="8" y="24"/>
                </a:cxn>
                <a:cxn ang="0">
                  <a:pos x="10" y="22"/>
                </a:cxn>
                <a:cxn ang="0">
                  <a:pos x="10" y="22"/>
                </a:cxn>
                <a:cxn ang="0">
                  <a:pos x="14" y="20"/>
                </a:cxn>
                <a:cxn ang="0">
                  <a:pos x="14" y="20"/>
                </a:cxn>
              </a:cxnLst>
              <a:rect l="0" t="0" r="r" b="b"/>
              <a:pathLst>
                <a:path w="20" h="28">
                  <a:moveTo>
                    <a:pt x="14" y="20"/>
                  </a:moveTo>
                  <a:lnTo>
                    <a:pt x="14" y="20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18" y="4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2" y="4"/>
                  </a:lnTo>
                  <a:lnTo>
                    <a:pt x="2" y="8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8" y="6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0" y="28"/>
                  </a:lnTo>
                  <a:lnTo>
                    <a:pt x="20" y="28"/>
                  </a:lnTo>
                  <a:lnTo>
                    <a:pt x="20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0" y="22"/>
                  </a:lnTo>
                  <a:lnTo>
                    <a:pt x="10" y="22"/>
                  </a:lnTo>
                  <a:lnTo>
                    <a:pt x="14" y="20"/>
                  </a:lnTo>
                  <a:lnTo>
                    <a:pt x="14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05" name="Freeform 1017"/>
            <p:cNvSpPr>
              <a:spLocks noEditPoints="1"/>
            </p:cNvSpPr>
            <p:nvPr/>
          </p:nvSpPr>
          <p:spPr bwMode="auto">
            <a:xfrm>
              <a:off x="9139238" y="-1782763"/>
              <a:ext cx="44450" cy="44450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0" y="28"/>
                </a:cxn>
                <a:cxn ang="0">
                  <a:pos x="6" y="28"/>
                </a:cxn>
                <a:cxn ang="0">
                  <a:pos x="8" y="22"/>
                </a:cxn>
                <a:cxn ang="0">
                  <a:pos x="18" y="22"/>
                </a:cxn>
                <a:cxn ang="0">
                  <a:pos x="22" y="28"/>
                </a:cxn>
                <a:cxn ang="0">
                  <a:pos x="28" y="28"/>
                </a:cxn>
                <a:cxn ang="0">
                  <a:pos x="16" y="0"/>
                </a:cxn>
                <a:cxn ang="0">
                  <a:pos x="10" y="0"/>
                </a:cxn>
                <a:cxn ang="0">
                  <a:pos x="10" y="18"/>
                </a:cxn>
                <a:cxn ang="0">
                  <a:pos x="14" y="6"/>
                </a:cxn>
                <a:cxn ang="0">
                  <a:pos x="18" y="18"/>
                </a:cxn>
                <a:cxn ang="0">
                  <a:pos x="10" y="18"/>
                </a:cxn>
              </a:cxnLst>
              <a:rect l="0" t="0" r="r" b="b"/>
              <a:pathLst>
                <a:path w="28" h="28">
                  <a:moveTo>
                    <a:pt x="10" y="0"/>
                  </a:moveTo>
                  <a:lnTo>
                    <a:pt x="0" y="28"/>
                  </a:lnTo>
                  <a:lnTo>
                    <a:pt x="6" y="28"/>
                  </a:lnTo>
                  <a:lnTo>
                    <a:pt x="8" y="22"/>
                  </a:lnTo>
                  <a:lnTo>
                    <a:pt x="18" y="22"/>
                  </a:lnTo>
                  <a:lnTo>
                    <a:pt x="22" y="28"/>
                  </a:lnTo>
                  <a:lnTo>
                    <a:pt x="28" y="28"/>
                  </a:lnTo>
                  <a:lnTo>
                    <a:pt x="16" y="0"/>
                  </a:lnTo>
                  <a:lnTo>
                    <a:pt x="10" y="0"/>
                  </a:lnTo>
                  <a:close/>
                  <a:moveTo>
                    <a:pt x="10" y="18"/>
                  </a:moveTo>
                  <a:lnTo>
                    <a:pt x="14" y="6"/>
                  </a:lnTo>
                  <a:lnTo>
                    <a:pt x="18" y="18"/>
                  </a:lnTo>
                  <a:lnTo>
                    <a:pt x="10" y="1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06" name="Freeform 1018"/>
            <p:cNvSpPr>
              <a:spLocks/>
            </p:cNvSpPr>
            <p:nvPr/>
          </p:nvSpPr>
          <p:spPr bwMode="auto">
            <a:xfrm>
              <a:off x="10679113" y="-1747838"/>
              <a:ext cx="82550" cy="47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"/>
                </a:cxn>
                <a:cxn ang="0">
                  <a:pos x="0" y="30"/>
                </a:cxn>
                <a:cxn ang="0">
                  <a:pos x="26" y="22"/>
                </a:cxn>
                <a:cxn ang="0">
                  <a:pos x="52" y="14"/>
                </a:cxn>
                <a:cxn ang="0">
                  <a:pos x="26" y="8"/>
                </a:cxn>
                <a:cxn ang="0">
                  <a:pos x="0" y="0"/>
                </a:cxn>
              </a:cxnLst>
              <a:rect l="0" t="0" r="r" b="b"/>
              <a:pathLst>
                <a:path w="52" h="30">
                  <a:moveTo>
                    <a:pt x="0" y="0"/>
                  </a:moveTo>
                  <a:lnTo>
                    <a:pt x="0" y="14"/>
                  </a:lnTo>
                  <a:lnTo>
                    <a:pt x="0" y="30"/>
                  </a:lnTo>
                  <a:lnTo>
                    <a:pt x="26" y="22"/>
                  </a:lnTo>
                  <a:lnTo>
                    <a:pt x="52" y="14"/>
                  </a:lnTo>
                  <a:lnTo>
                    <a:pt x="26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07" name="Freeform 1019"/>
            <p:cNvSpPr>
              <a:spLocks/>
            </p:cNvSpPr>
            <p:nvPr/>
          </p:nvSpPr>
          <p:spPr bwMode="auto">
            <a:xfrm>
              <a:off x="10742613" y="-1782763"/>
              <a:ext cx="31750" cy="47625"/>
            </a:xfrm>
            <a:custGeom>
              <a:avLst/>
              <a:gdLst/>
              <a:ahLst/>
              <a:cxnLst>
                <a:cxn ang="0">
                  <a:pos x="14" y="14"/>
                </a:cxn>
                <a:cxn ang="0">
                  <a:pos x="14" y="14"/>
                </a:cxn>
                <a:cxn ang="0">
                  <a:pos x="18" y="10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6" y="2"/>
                </a:cxn>
                <a:cxn ang="0">
                  <a:pos x="16" y="2"/>
                </a:cxn>
                <a:cxn ang="0">
                  <a:pos x="1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2" y="8"/>
                </a:cxn>
                <a:cxn ang="0">
                  <a:pos x="6" y="8"/>
                </a:cxn>
                <a:cxn ang="0">
                  <a:pos x="6" y="8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2" y="8"/>
                </a:cxn>
                <a:cxn ang="0">
                  <a:pos x="12" y="8"/>
                </a:cxn>
                <a:cxn ang="0">
                  <a:pos x="12" y="10"/>
                </a:cxn>
                <a:cxn ang="0">
                  <a:pos x="12" y="10"/>
                </a:cxn>
                <a:cxn ang="0">
                  <a:pos x="8" y="1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0" y="16"/>
                </a:cxn>
                <a:cxn ang="0">
                  <a:pos x="10" y="16"/>
                </a:cxn>
                <a:cxn ang="0">
                  <a:pos x="12" y="16"/>
                </a:cxn>
                <a:cxn ang="0">
                  <a:pos x="12" y="16"/>
                </a:cxn>
                <a:cxn ang="0">
                  <a:pos x="14" y="20"/>
                </a:cxn>
                <a:cxn ang="0">
                  <a:pos x="14" y="20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0" y="24"/>
                </a:cxn>
                <a:cxn ang="0">
                  <a:pos x="10" y="24"/>
                </a:cxn>
                <a:cxn ang="0">
                  <a:pos x="8" y="24"/>
                </a:cxn>
                <a:cxn ang="0">
                  <a:pos x="8" y="24"/>
                </a:cxn>
                <a:cxn ang="0">
                  <a:pos x="6" y="20"/>
                </a:cxn>
                <a:cxn ang="0">
                  <a:pos x="0" y="22"/>
                </a:cxn>
                <a:cxn ang="0">
                  <a:pos x="0" y="22"/>
                </a:cxn>
                <a:cxn ang="0">
                  <a:pos x="2" y="24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6" y="28"/>
                </a:cxn>
                <a:cxn ang="0">
                  <a:pos x="10" y="30"/>
                </a:cxn>
                <a:cxn ang="0">
                  <a:pos x="10" y="30"/>
                </a:cxn>
                <a:cxn ang="0">
                  <a:pos x="14" y="28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8" y="24"/>
                </a:cxn>
                <a:cxn ang="0">
                  <a:pos x="20" y="20"/>
                </a:cxn>
                <a:cxn ang="0">
                  <a:pos x="20" y="20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4" y="14"/>
                </a:cxn>
                <a:cxn ang="0">
                  <a:pos x="14" y="14"/>
                </a:cxn>
              </a:cxnLst>
              <a:rect l="0" t="0" r="r" b="b"/>
              <a:pathLst>
                <a:path w="20" h="30">
                  <a:moveTo>
                    <a:pt x="14" y="14"/>
                  </a:moveTo>
                  <a:lnTo>
                    <a:pt x="14" y="14"/>
                  </a:lnTo>
                  <a:lnTo>
                    <a:pt x="18" y="10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8" y="6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8" y="1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6" y="20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2" y="24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6" y="28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4" y="28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8" y="24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4" y="14"/>
                  </a:lnTo>
                  <a:lnTo>
                    <a:pt x="14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08" name="Freeform 1020"/>
            <p:cNvSpPr>
              <a:spLocks/>
            </p:cNvSpPr>
            <p:nvPr/>
          </p:nvSpPr>
          <p:spPr bwMode="auto">
            <a:xfrm>
              <a:off x="9917113" y="-1782763"/>
              <a:ext cx="38100" cy="69850"/>
            </a:xfrm>
            <a:custGeom>
              <a:avLst/>
              <a:gdLst/>
              <a:ahLst/>
              <a:cxnLst>
                <a:cxn ang="0">
                  <a:pos x="20" y="20"/>
                </a:cxn>
                <a:cxn ang="0">
                  <a:pos x="22" y="16"/>
                </a:cxn>
                <a:cxn ang="0">
                  <a:pos x="24" y="12"/>
                </a:cxn>
                <a:cxn ang="0">
                  <a:pos x="20" y="4"/>
                </a:cxn>
                <a:cxn ang="0">
                  <a:pos x="18" y="2"/>
                </a:cxn>
                <a:cxn ang="0">
                  <a:pos x="10" y="0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14"/>
                </a:cxn>
                <a:cxn ang="0">
                  <a:pos x="10" y="10"/>
                </a:cxn>
                <a:cxn ang="0">
                  <a:pos x="10" y="8"/>
                </a:cxn>
                <a:cxn ang="0">
                  <a:pos x="12" y="6"/>
                </a:cxn>
                <a:cxn ang="0">
                  <a:pos x="14" y="8"/>
                </a:cxn>
                <a:cxn ang="0">
                  <a:pos x="14" y="10"/>
                </a:cxn>
                <a:cxn ang="0">
                  <a:pos x="14" y="12"/>
                </a:cxn>
                <a:cxn ang="0">
                  <a:pos x="14" y="16"/>
                </a:cxn>
                <a:cxn ang="0">
                  <a:pos x="12" y="16"/>
                </a:cxn>
                <a:cxn ang="0">
                  <a:pos x="8" y="24"/>
                </a:cxn>
                <a:cxn ang="0">
                  <a:pos x="12" y="24"/>
                </a:cxn>
                <a:cxn ang="0">
                  <a:pos x="14" y="26"/>
                </a:cxn>
                <a:cxn ang="0">
                  <a:pos x="14" y="28"/>
                </a:cxn>
                <a:cxn ang="0">
                  <a:pos x="14" y="32"/>
                </a:cxn>
                <a:cxn ang="0">
                  <a:pos x="14" y="36"/>
                </a:cxn>
                <a:cxn ang="0">
                  <a:pos x="12" y="38"/>
                </a:cxn>
                <a:cxn ang="0">
                  <a:pos x="10" y="36"/>
                </a:cxn>
                <a:cxn ang="0">
                  <a:pos x="10" y="26"/>
                </a:cxn>
                <a:cxn ang="0">
                  <a:pos x="0" y="30"/>
                </a:cxn>
                <a:cxn ang="0">
                  <a:pos x="0" y="38"/>
                </a:cxn>
                <a:cxn ang="0">
                  <a:pos x="4" y="42"/>
                </a:cxn>
                <a:cxn ang="0">
                  <a:pos x="12" y="44"/>
                </a:cxn>
                <a:cxn ang="0">
                  <a:pos x="18" y="42"/>
                </a:cxn>
                <a:cxn ang="0">
                  <a:pos x="22" y="38"/>
                </a:cxn>
                <a:cxn ang="0">
                  <a:pos x="24" y="30"/>
                </a:cxn>
                <a:cxn ang="0">
                  <a:pos x="22" y="22"/>
                </a:cxn>
                <a:cxn ang="0">
                  <a:pos x="20" y="20"/>
                </a:cxn>
              </a:cxnLst>
              <a:rect l="0" t="0" r="r" b="b"/>
              <a:pathLst>
                <a:path w="24" h="44">
                  <a:moveTo>
                    <a:pt x="20" y="20"/>
                  </a:moveTo>
                  <a:lnTo>
                    <a:pt x="20" y="20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2" y="6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18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10" y="14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4" y="10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8" y="18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4" y="26"/>
                  </a:lnTo>
                  <a:lnTo>
                    <a:pt x="14" y="26"/>
                  </a:lnTo>
                  <a:lnTo>
                    <a:pt x="14" y="28"/>
                  </a:lnTo>
                  <a:lnTo>
                    <a:pt x="14" y="32"/>
                  </a:lnTo>
                  <a:lnTo>
                    <a:pt x="14" y="32"/>
                  </a:lnTo>
                  <a:lnTo>
                    <a:pt x="14" y="36"/>
                  </a:lnTo>
                  <a:lnTo>
                    <a:pt x="14" y="36"/>
                  </a:lnTo>
                  <a:lnTo>
                    <a:pt x="12" y="38"/>
                  </a:lnTo>
                  <a:lnTo>
                    <a:pt x="12" y="38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4"/>
                  </a:lnTo>
                  <a:lnTo>
                    <a:pt x="10" y="26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8" y="42"/>
                  </a:lnTo>
                  <a:lnTo>
                    <a:pt x="18" y="42"/>
                  </a:lnTo>
                  <a:lnTo>
                    <a:pt x="22" y="38"/>
                  </a:lnTo>
                  <a:lnTo>
                    <a:pt x="22" y="38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0" y="20"/>
                  </a:lnTo>
                  <a:lnTo>
                    <a:pt x="20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09" name="Freeform 1021"/>
            <p:cNvSpPr>
              <a:spLocks/>
            </p:cNvSpPr>
            <p:nvPr/>
          </p:nvSpPr>
          <p:spPr bwMode="auto">
            <a:xfrm>
              <a:off x="9237663" y="-1779588"/>
              <a:ext cx="92075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2" y="24"/>
                </a:cxn>
                <a:cxn ang="0">
                  <a:pos x="22" y="44"/>
                </a:cxn>
                <a:cxn ang="0">
                  <a:pos x="22" y="44"/>
                </a:cxn>
                <a:cxn ang="0">
                  <a:pos x="36" y="44"/>
                </a:cxn>
                <a:cxn ang="0">
                  <a:pos x="36" y="24"/>
                </a:cxn>
                <a:cxn ang="0">
                  <a:pos x="46" y="24"/>
                </a:cxn>
                <a:cxn ang="0">
                  <a:pos x="46" y="44"/>
                </a:cxn>
                <a:cxn ang="0">
                  <a:pos x="46" y="44"/>
                </a:cxn>
                <a:cxn ang="0">
                  <a:pos x="58" y="44"/>
                </a:cxn>
                <a:cxn ang="0">
                  <a:pos x="58" y="0"/>
                </a:cxn>
                <a:cxn ang="0">
                  <a:pos x="58" y="0"/>
                </a:cxn>
                <a:cxn ang="0">
                  <a:pos x="0" y="0"/>
                </a:cxn>
                <a:cxn ang="0">
                  <a:pos x="0" y="44"/>
                </a:cxn>
              </a:cxnLst>
              <a:rect l="0" t="0" r="r" b="b"/>
              <a:pathLst>
                <a:path w="58" h="44">
                  <a:moveTo>
                    <a:pt x="0" y="44"/>
                  </a:moveTo>
                  <a:lnTo>
                    <a:pt x="12" y="44"/>
                  </a:lnTo>
                  <a:lnTo>
                    <a:pt x="12" y="24"/>
                  </a:lnTo>
                  <a:lnTo>
                    <a:pt x="22" y="24"/>
                  </a:lnTo>
                  <a:lnTo>
                    <a:pt x="22" y="44"/>
                  </a:lnTo>
                  <a:lnTo>
                    <a:pt x="22" y="44"/>
                  </a:lnTo>
                  <a:lnTo>
                    <a:pt x="36" y="44"/>
                  </a:lnTo>
                  <a:lnTo>
                    <a:pt x="36" y="24"/>
                  </a:lnTo>
                  <a:lnTo>
                    <a:pt x="46" y="24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58" y="44"/>
                  </a:lnTo>
                  <a:lnTo>
                    <a:pt x="58" y="0"/>
                  </a:lnTo>
                  <a:lnTo>
                    <a:pt x="58" y="0"/>
                  </a:lnTo>
                  <a:lnTo>
                    <a:pt x="0" y="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10" name="Freeform 1022"/>
            <p:cNvSpPr>
              <a:spLocks/>
            </p:cNvSpPr>
            <p:nvPr/>
          </p:nvSpPr>
          <p:spPr bwMode="auto">
            <a:xfrm>
              <a:off x="9348788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11" name="Freeform 1023"/>
            <p:cNvSpPr>
              <a:spLocks/>
            </p:cNvSpPr>
            <p:nvPr/>
          </p:nvSpPr>
          <p:spPr bwMode="auto">
            <a:xfrm>
              <a:off x="9383713" y="-1779588"/>
              <a:ext cx="57150" cy="69850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14" y="24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36" y="44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24" y="0"/>
                </a:cxn>
                <a:cxn ang="0">
                  <a:pos x="24" y="24"/>
                </a:cxn>
              </a:cxnLst>
              <a:rect l="0" t="0" r="r" b="b"/>
              <a:pathLst>
                <a:path w="36" h="44">
                  <a:moveTo>
                    <a:pt x="24" y="24"/>
                  </a:moveTo>
                  <a:lnTo>
                    <a:pt x="14" y="24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36" y="44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24" y="0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12" name="Freeform 1024"/>
            <p:cNvSpPr>
              <a:spLocks/>
            </p:cNvSpPr>
            <p:nvPr/>
          </p:nvSpPr>
          <p:spPr bwMode="auto">
            <a:xfrm>
              <a:off x="9459913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13" name="Freeform 1025"/>
            <p:cNvSpPr>
              <a:spLocks/>
            </p:cNvSpPr>
            <p:nvPr/>
          </p:nvSpPr>
          <p:spPr bwMode="auto">
            <a:xfrm>
              <a:off x="9513888" y="-1779588"/>
              <a:ext cx="76200" cy="69850"/>
            </a:xfrm>
            <a:custGeom>
              <a:avLst/>
              <a:gdLst/>
              <a:ahLst/>
              <a:cxnLst>
                <a:cxn ang="0">
                  <a:pos x="36" y="24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12" y="24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0" y="44"/>
                </a:cxn>
                <a:cxn ang="0">
                  <a:pos x="14" y="44"/>
                </a:cxn>
                <a:cxn ang="0">
                  <a:pos x="14" y="44"/>
                </a:cxn>
                <a:cxn ang="0">
                  <a:pos x="14" y="24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4" y="44"/>
                </a:cxn>
                <a:cxn ang="0">
                  <a:pos x="24" y="44"/>
                </a:cxn>
                <a:cxn ang="0">
                  <a:pos x="36" y="44"/>
                </a:cxn>
                <a:cxn ang="0">
                  <a:pos x="36" y="44"/>
                </a:cxn>
                <a:cxn ang="0">
                  <a:pos x="36" y="24"/>
                </a:cxn>
                <a:cxn ang="0">
                  <a:pos x="48" y="24"/>
                </a:cxn>
                <a:cxn ang="0">
                  <a:pos x="48" y="24"/>
                </a:cxn>
                <a:cxn ang="0">
                  <a:pos x="48" y="0"/>
                </a:cxn>
                <a:cxn ang="0">
                  <a:pos x="48" y="0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36" y="24"/>
                </a:cxn>
                <a:cxn ang="0">
                  <a:pos x="36" y="24"/>
                </a:cxn>
              </a:cxnLst>
              <a:rect l="0" t="0" r="r" b="b"/>
              <a:pathLst>
                <a:path w="48" h="44">
                  <a:moveTo>
                    <a:pt x="36" y="24"/>
                  </a:moveTo>
                  <a:lnTo>
                    <a:pt x="24" y="24"/>
                  </a:lnTo>
                  <a:lnTo>
                    <a:pt x="24" y="24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2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24"/>
                  </a:lnTo>
                  <a:lnTo>
                    <a:pt x="24" y="24"/>
                  </a:lnTo>
                  <a:lnTo>
                    <a:pt x="24" y="24"/>
                  </a:lnTo>
                  <a:lnTo>
                    <a:pt x="24" y="44"/>
                  </a:lnTo>
                  <a:lnTo>
                    <a:pt x="24" y="44"/>
                  </a:lnTo>
                  <a:lnTo>
                    <a:pt x="36" y="44"/>
                  </a:lnTo>
                  <a:lnTo>
                    <a:pt x="36" y="44"/>
                  </a:lnTo>
                  <a:lnTo>
                    <a:pt x="36" y="2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24"/>
                  </a:lnTo>
                  <a:lnTo>
                    <a:pt x="36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14" name="Freeform 1026"/>
            <p:cNvSpPr>
              <a:spLocks/>
            </p:cNvSpPr>
            <p:nvPr/>
          </p:nvSpPr>
          <p:spPr bwMode="auto">
            <a:xfrm>
              <a:off x="9494838" y="-1779588"/>
              <a:ext cx="19050" cy="3810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</a:cxnLst>
              <a:rect l="0" t="0" r="r" b="b"/>
              <a:pathLst>
                <a:path w="12" h="24">
                  <a:moveTo>
                    <a:pt x="12" y="0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15" name="Freeform 1027"/>
            <p:cNvSpPr>
              <a:spLocks/>
            </p:cNvSpPr>
            <p:nvPr/>
          </p:nvSpPr>
          <p:spPr bwMode="auto">
            <a:xfrm>
              <a:off x="9605963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16" name="Freeform 1028"/>
            <p:cNvSpPr>
              <a:spLocks/>
            </p:cNvSpPr>
            <p:nvPr/>
          </p:nvSpPr>
          <p:spPr bwMode="auto">
            <a:xfrm>
              <a:off x="9644063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17" name="Freeform 1029"/>
            <p:cNvSpPr>
              <a:spLocks/>
            </p:cNvSpPr>
            <p:nvPr/>
          </p:nvSpPr>
          <p:spPr bwMode="auto">
            <a:xfrm>
              <a:off x="9682163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18" name="Freeform 1030"/>
            <p:cNvSpPr>
              <a:spLocks/>
            </p:cNvSpPr>
            <p:nvPr/>
          </p:nvSpPr>
          <p:spPr bwMode="auto">
            <a:xfrm>
              <a:off x="9717088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19" name="Freeform 1031"/>
            <p:cNvSpPr>
              <a:spLocks/>
            </p:cNvSpPr>
            <p:nvPr/>
          </p:nvSpPr>
          <p:spPr bwMode="auto">
            <a:xfrm>
              <a:off x="9755188" y="-1779588"/>
              <a:ext cx="57150" cy="66675"/>
            </a:xfrm>
            <a:custGeom>
              <a:avLst/>
              <a:gdLst/>
              <a:ahLst/>
              <a:cxnLst>
                <a:cxn ang="0">
                  <a:pos x="0" y="42"/>
                </a:cxn>
                <a:cxn ang="0">
                  <a:pos x="0" y="42"/>
                </a:cxn>
                <a:cxn ang="0">
                  <a:pos x="12" y="42"/>
                </a:cxn>
                <a:cxn ang="0">
                  <a:pos x="12" y="24"/>
                </a:cxn>
                <a:cxn ang="0">
                  <a:pos x="24" y="24"/>
                </a:cxn>
                <a:cxn ang="0">
                  <a:pos x="24" y="42"/>
                </a:cxn>
                <a:cxn ang="0">
                  <a:pos x="36" y="42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0" y="0"/>
                </a:cxn>
                <a:cxn ang="0">
                  <a:pos x="0" y="42"/>
                </a:cxn>
              </a:cxnLst>
              <a:rect l="0" t="0" r="r" b="b"/>
              <a:pathLst>
                <a:path w="36" h="42">
                  <a:moveTo>
                    <a:pt x="0" y="42"/>
                  </a:moveTo>
                  <a:lnTo>
                    <a:pt x="0" y="42"/>
                  </a:lnTo>
                  <a:lnTo>
                    <a:pt x="12" y="42"/>
                  </a:lnTo>
                  <a:lnTo>
                    <a:pt x="12" y="24"/>
                  </a:lnTo>
                  <a:lnTo>
                    <a:pt x="24" y="24"/>
                  </a:lnTo>
                  <a:lnTo>
                    <a:pt x="24" y="42"/>
                  </a:lnTo>
                  <a:lnTo>
                    <a:pt x="36" y="4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0" y="0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20" name="Freeform 1032"/>
            <p:cNvSpPr>
              <a:spLocks/>
            </p:cNvSpPr>
            <p:nvPr/>
          </p:nvSpPr>
          <p:spPr bwMode="auto">
            <a:xfrm>
              <a:off x="10063163" y="-1779588"/>
              <a:ext cx="952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4" y="24"/>
                </a:cxn>
                <a:cxn ang="0">
                  <a:pos x="24" y="44"/>
                </a:cxn>
                <a:cxn ang="0">
                  <a:pos x="24" y="44"/>
                </a:cxn>
                <a:cxn ang="0">
                  <a:pos x="36" y="44"/>
                </a:cxn>
                <a:cxn ang="0">
                  <a:pos x="36" y="24"/>
                </a:cxn>
                <a:cxn ang="0">
                  <a:pos x="48" y="24"/>
                </a:cxn>
                <a:cxn ang="0">
                  <a:pos x="48" y="44"/>
                </a:cxn>
                <a:cxn ang="0">
                  <a:pos x="48" y="44"/>
                </a:cxn>
                <a:cxn ang="0">
                  <a:pos x="60" y="44"/>
                </a:cxn>
                <a:cxn ang="0">
                  <a:pos x="60" y="0"/>
                </a:cxn>
                <a:cxn ang="0">
                  <a:pos x="60" y="0"/>
                </a:cxn>
                <a:cxn ang="0">
                  <a:pos x="0" y="0"/>
                </a:cxn>
                <a:cxn ang="0">
                  <a:pos x="0" y="44"/>
                </a:cxn>
              </a:cxnLst>
              <a:rect l="0" t="0" r="r" b="b"/>
              <a:pathLst>
                <a:path w="60" h="44">
                  <a:moveTo>
                    <a:pt x="0" y="44"/>
                  </a:moveTo>
                  <a:lnTo>
                    <a:pt x="12" y="44"/>
                  </a:lnTo>
                  <a:lnTo>
                    <a:pt x="12" y="24"/>
                  </a:lnTo>
                  <a:lnTo>
                    <a:pt x="24" y="24"/>
                  </a:lnTo>
                  <a:lnTo>
                    <a:pt x="24" y="44"/>
                  </a:lnTo>
                  <a:lnTo>
                    <a:pt x="24" y="44"/>
                  </a:lnTo>
                  <a:lnTo>
                    <a:pt x="36" y="44"/>
                  </a:lnTo>
                  <a:lnTo>
                    <a:pt x="36" y="24"/>
                  </a:lnTo>
                  <a:lnTo>
                    <a:pt x="48" y="24"/>
                  </a:lnTo>
                  <a:lnTo>
                    <a:pt x="48" y="44"/>
                  </a:lnTo>
                  <a:lnTo>
                    <a:pt x="48" y="44"/>
                  </a:lnTo>
                  <a:lnTo>
                    <a:pt x="60" y="44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0" y="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21" name="Freeform 1033"/>
            <p:cNvSpPr>
              <a:spLocks/>
            </p:cNvSpPr>
            <p:nvPr/>
          </p:nvSpPr>
          <p:spPr bwMode="auto">
            <a:xfrm>
              <a:off x="10174288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22" name="Freeform 1034"/>
            <p:cNvSpPr>
              <a:spLocks/>
            </p:cNvSpPr>
            <p:nvPr/>
          </p:nvSpPr>
          <p:spPr bwMode="auto">
            <a:xfrm>
              <a:off x="10212388" y="-1779588"/>
              <a:ext cx="57150" cy="69850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36" y="44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24" y="0"/>
                </a:cxn>
                <a:cxn ang="0">
                  <a:pos x="24" y="24"/>
                </a:cxn>
              </a:cxnLst>
              <a:rect l="0" t="0" r="r" b="b"/>
              <a:pathLst>
                <a:path w="36" h="44">
                  <a:moveTo>
                    <a:pt x="24" y="24"/>
                  </a:move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36" y="44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24" y="0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23" name="Freeform 1035"/>
            <p:cNvSpPr>
              <a:spLocks/>
            </p:cNvSpPr>
            <p:nvPr/>
          </p:nvSpPr>
          <p:spPr bwMode="auto">
            <a:xfrm>
              <a:off x="10285413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24" name="Freeform 1036"/>
            <p:cNvSpPr>
              <a:spLocks/>
            </p:cNvSpPr>
            <p:nvPr/>
          </p:nvSpPr>
          <p:spPr bwMode="auto">
            <a:xfrm>
              <a:off x="10342563" y="-1779588"/>
              <a:ext cx="73025" cy="69850"/>
            </a:xfrm>
            <a:custGeom>
              <a:avLst/>
              <a:gdLst/>
              <a:ahLst/>
              <a:cxnLst>
                <a:cxn ang="0">
                  <a:pos x="34" y="24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0" y="24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2" y="24"/>
                </a:cxn>
                <a:cxn ang="0">
                  <a:pos x="22" y="24"/>
                </a:cxn>
                <a:cxn ang="0">
                  <a:pos x="22" y="44"/>
                </a:cxn>
                <a:cxn ang="0">
                  <a:pos x="22" y="44"/>
                </a:cxn>
                <a:cxn ang="0">
                  <a:pos x="34" y="44"/>
                </a:cxn>
                <a:cxn ang="0">
                  <a:pos x="34" y="44"/>
                </a:cxn>
                <a:cxn ang="0">
                  <a:pos x="34" y="24"/>
                </a:cxn>
                <a:cxn ang="0">
                  <a:pos x="46" y="24"/>
                </a:cxn>
                <a:cxn ang="0">
                  <a:pos x="46" y="24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34" y="0"/>
                </a:cxn>
                <a:cxn ang="0">
                  <a:pos x="34" y="0"/>
                </a:cxn>
                <a:cxn ang="0">
                  <a:pos x="34" y="24"/>
                </a:cxn>
                <a:cxn ang="0">
                  <a:pos x="34" y="24"/>
                </a:cxn>
              </a:cxnLst>
              <a:rect l="0" t="0" r="r" b="b"/>
              <a:pathLst>
                <a:path w="46" h="44">
                  <a:moveTo>
                    <a:pt x="34" y="24"/>
                  </a:moveTo>
                  <a:lnTo>
                    <a:pt x="24" y="24"/>
                  </a:lnTo>
                  <a:lnTo>
                    <a:pt x="24" y="24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24"/>
                  </a:lnTo>
                  <a:lnTo>
                    <a:pt x="22" y="24"/>
                  </a:lnTo>
                  <a:lnTo>
                    <a:pt x="22" y="24"/>
                  </a:lnTo>
                  <a:lnTo>
                    <a:pt x="22" y="44"/>
                  </a:lnTo>
                  <a:lnTo>
                    <a:pt x="22" y="44"/>
                  </a:lnTo>
                  <a:lnTo>
                    <a:pt x="34" y="44"/>
                  </a:lnTo>
                  <a:lnTo>
                    <a:pt x="34" y="44"/>
                  </a:lnTo>
                  <a:lnTo>
                    <a:pt x="34" y="24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4" y="24"/>
                  </a:lnTo>
                  <a:lnTo>
                    <a:pt x="3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25" name="Freeform 1037"/>
            <p:cNvSpPr>
              <a:spLocks/>
            </p:cNvSpPr>
            <p:nvPr/>
          </p:nvSpPr>
          <p:spPr bwMode="auto">
            <a:xfrm>
              <a:off x="10323513" y="-1779588"/>
              <a:ext cx="19050" cy="3810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</a:cxnLst>
              <a:rect l="0" t="0" r="r" b="b"/>
              <a:pathLst>
                <a:path w="12" h="24">
                  <a:moveTo>
                    <a:pt x="12" y="0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26" name="Freeform 1038"/>
            <p:cNvSpPr>
              <a:spLocks/>
            </p:cNvSpPr>
            <p:nvPr/>
          </p:nvSpPr>
          <p:spPr bwMode="auto">
            <a:xfrm>
              <a:off x="10434638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27" name="Freeform 1039"/>
            <p:cNvSpPr>
              <a:spLocks/>
            </p:cNvSpPr>
            <p:nvPr/>
          </p:nvSpPr>
          <p:spPr bwMode="auto">
            <a:xfrm>
              <a:off x="10469563" y="-1779588"/>
              <a:ext cx="22225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4" y="44"/>
                </a:cxn>
                <a:cxn ang="0">
                  <a:pos x="14" y="44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4" h="44">
                  <a:moveTo>
                    <a:pt x="0" y="44"/>
                  </a:moveTo>
                  <a:lnTo>
                    <a:pt x="0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28" name="Freeform 1040"/>
            <p:cNvSpPr>
              <a:spLocks/>
            </p:cNvSpPr>
            <p:nvPr/>
          </p:nvSpPr>
          <p:spPr bwMode="auto">
            <a:xfrm>
              <a:off x="10507663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29" name="Freeform 1041"/>
            <p:cNvSpPr>
              <a:spLocks/>
            </p:cNvSpPr>
            <p:nvPr/>
          </p:nvSpPr>
          <p:spPr bwMode="auto">
            <a:xfrm>
              <a:off x="10545763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30" name="Freeform 1042"/>
            <p:cNvSpPr>
              <a:spLocks/>
            </p:cNvSpPr>
            <p:nvPr/>
          </p:nvSpPr>
          <p:spPr bwMode="auto">
            <a:xfrm>
              <a:off x="10580688" y="-1779588"/>
              <a:ext cx="57150" cy="66675"/>
            </a:xfrm>
            <a:custGeom>
              <a:avLst/>
              <a:gdLst/>
              <a:ahLst/>
              <a:cxnLst>
                <a:cxn ang="0">
                  <a:pos x="0" y="42"/>
                </a:cxn>
                <a:cxn ang="0">
                  <a:pos x="0" y="42"/>
                </a:cxn>
                <a:cxn ang="0">
                  <a:pos x="14" y="42"/>
                </a:cxn>
                <a:cxn ang="0">
                  <a:pos x="14" y="24"/>
                </a:cxn>
                <a:cxn ang="0">
                  <a:pos x="24" y="24"/>
                </a:cxn>
                <a:cxn ang="0">
                  <a:pos x="24" y="42"/>
                </a:cxn>
                <a:cxn ang="0">
                  <a:pos x="36" y="42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0" y="0"/>
                </a:cxn>
                <a:cxn ang="0">
                  <a:pos x="0" y="42"/>
                </a:cxn>
              </a:cxnLst>
              <a:rect l="0" t="0" r="r" b="b"/>
              <a:pathLst>
                <a:path w="36" h="42">
                  <a:moveTo>
                    <a:pt x="0" y="42"/>
                  </a:moveTo>
                  <a:lnTo>
                    <a:pt x="0" y="42"/>
                  </a:lnTo>
                  <a:lnTo>
                    <a:pt x="14" y="42"/>
                  </a:lnTo>
                  <a:lnTo>
                    <a:pt x="14" y="24"/>
                  </a:lnTo>
                  <a:lnTo>
                    <a:pt x="24" y="24"/>
                  </a:lnTo>
                  <a:lnTo>
                    <a:pt x="24" y="42"/>
                  </a:lnTo>
                  <a:lnTo>
                    <a:pt x="36" y="4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0" y="0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31" name="Freeform 1043"/>
            <p:cNvSpPr>
              <a:spLocks/>
            </p:cNvSpPr>
            <p:nvPr/>
          </p:nvSpPr>
          <p:spPr bwMode="auto">
            <a:xfrm>
              <a:off x="10298113" y="-4021138"/>
              <a:ext cx="50800" cy="47625"/>
            </a:xfrm>
            <a:custGeom>
              <a:avLst/>
              <a:gdLst/>
              <a:ahLst/>
              <a:cxnLst>
                <a:cxn ang="0">
                  <a:pos x="22" y="24"/>
                </a:cxn>
                <a:cxn ang="0">
                  <a:pos x="16" y="24"/>
                </a:cxn>
                <a:cxn ang="0">
                  <a:pos x="10" y="24"/>
                </a:cxn>
                <a:cxn ang="0">
                  <a:pos x="0" y="20"/>
                </a:cxn>
                <a:cxn ang="0">
                  <a:pos x="2" y="24"/>
                </a:cxn>
                <a:cxn ang="0">
                  <a:pos x="4" y="28"/>
                </a:cxn>
                <a:cxn ang="0">
                  <a:pos x="16" y="30"/>
                </a:cxn>
                <a:cxn ang="0">
                  <a:pos x="24" y="28"/>
                </a:cxn>
                <a:cxn ang="0">
                  <a:pos x="30" y="26"/>
                </a:cxn>
                <a:cxn ang="0">
                  <a:pos x="32" y="20"/>
                </a:cxn>
                <a:cxn ang="0">
                  <a:pos x="30" y="16"/>
                </a:cxn>
                <a:cxn ang="0">
                  <a:pos x="26" y="12"/>
                </a:cxn>
                <a:cxn ang="0">
                  <a:pos x="18" y="10"/>
                </a:cxn>
                <a:cxn ang="0">
                  <a:pos x="10" y="8"/>
                </a:cxn>
                <a:cxn ang="0">
                  <a:pos x="8" y="8"/>
                </a:cxn>
                <a:cxn ang="0">
                  <a:pos x="10" y="6"/>
                </a:cxn>
                <a:cxn ang="0">
                  <a:pos x="16" y="4"/>
                </a:cxn>
                <a:cxn ang="0">
                  <a:pos x="20" y="6"/>
                </a:cxn>
                <a:cxn ang="0">
                  <a:pos x="22" y="8"/>
                </a:cxn>
                <a:cxn ang="0">
                  <a:pos x="32" y="8"/>
                </a:cxn>
                <a:cxn ang="0">
                  <a:pos x="28" y="2"/>
                </a:cxn>
                <a:cxn ang="0">
                  <a:pos x="22" y="0"/>
                </a:cxn>
                <a:cxn ang="0">
                  <a:pos x="16" y="0"/>
                </a:cxn>
                <a:cxn ang="0">
                  <a:pos x="8" y="0"/>
                </a:cxn>
                <a:cxn ang="0">
                  <a:pos x="2" y="4"/>
                </a:cxn>
                <a:cxn ang="0">
                  <a:pos x="2" y="8"/>
                </a:cxn>
                <a:cxn ang="0">
                  <a:pos x="4" y="14"/>
                </a:cxn>
                <a:cxn ang="0">
                  <a:pos x="14" y="16"/>
                </a:cxn>
                <a:cxn ang="0">
                  <a:pos x="20" y="18"/>
                </a:cxn>
                <a:cxn ang="0">
                  <a:pos x="24" y="18"/>
                </a:cxn>
                <a:cxn ang="0">
                  <a:pos x="24" y="20"/>
                </a:cxn>
                <a:cxn ang="0">
                  <a:pos x="22" y="24"/>
                </a:cxn>
              </a:cxnLst>
              <a:rect l="0" t="0" r="r" b="b"/>
              <a:pathLst>
                <a:path w="32" h="30">
                  <a:moveTo>
                    <a:pt x="22" y="24"/>
                  </a:moveTo>
                  <a:lnTo>
                    <a:pt x="22" y="24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8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2" y="24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10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24" y="28"/>
                  </a:lnTo>
                  <a:lnTo>
                    <a:pt x="24" y="28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2" y="20"/>
                  </a:lnTo>
                  <a:lnTo>
                    <a:pt x="32" y="20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2" y="8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30" y="4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2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10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4" y="20"/>
                  </a:lnTo>
                  <a:lnTo>
                    <a:pt x="24" y="20"/>
                  </a:lnTo>
                  <a:lnTo>
                    <a:pt x="22" y="24"/>
                  </a:lnTo>
                  <a:lnTo>
                    <a:pt x="22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32" name="Freeform 1044"/>
            <p:cNvSpPr>
              <a:spLocks/>
            </p:cNvSpPr>
            <p:nvPr/>
          </p:nvSpPr>
          <p:spPr bwMode="auto">
            <a:xfrm>
              <a:off x="9758363" y="-4021138"/>
              <a:ext cx="15875" cy="31750"/>
            </a:xfrm>
            <a:custGeom>
              <a:avLst/>
              <a:gdLst/>
              <a:ahLst/>
              <a:cxnLst>
                <a:cxn ang="0">
                  <a:pos x="2" y="20"/>
                </a:cxn>
                <a:cxn ang="0">
                  <a:pos x="2" y="20"/>
                </a:cxn>
                <a:cxn ang="0">
                  <a:pos x="4" y="20"/>
                </a:cxn>
                <a:cxn ang="0">
                  <a:pos x="4" y="20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10" y="18"/>
                </a:cxn>
                <a:cxn ang="0">
                  <a:pos x="10" y="18"/>
                </a:cxn>
                <a:cxn ang="0">
                  <a:pos x="10" y="10"/>
                </a:cxn>
                <a:cxn ang="0">
                  <a:pos x="10" y="10"/>
                </a:cxn>
                <a:cxn ang="0">
                  <a:pos x="10" y="2"/>
                </a:cxn>
                <a:cxn ang="0">
                  <a:pos x="10" y="2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2" y="20"/>
                </a:cxn>
                <a:cxn ang="0">
                  <a:pos x="2" y="20"/>
                </a:cxn>
              </a:cxnLst>
              <a:rect l="0" t="0" r="r" b="b"/>
              <a:pathLst>
                <a:path w="10" h="20">
                  <a:moveTo>
                    <a:pt x="2" y="20"/>
                  </a:moveTo>
                  <a:lnTo>
                    <a:pt x="2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20"/>
                  </a:lnTo>
                  <a:lnTo>
                    <a:pt x="2" y="20"/>
                  </a:lnTo>
                  <a:close/>
                </a:path>
              </a:pathLst>
            </a:custGeom>
            <a:solidFill>
              <a:srgbClr val="21212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33" name="Freeform 1045"/>
            <p:cNvSpPr>
              <a:spLocks/>
            </p:cNvSpPr>
            <p:nvPr/>
          </p:nvSpPr>
          <p:spPr bwMode="auto">
            <a:xfrm>
              <a:off x="10225088" y="-4014788"/>
              <a:ext cx="15875" cy="31750"/>
            </a:xfrm>
            <a:custGeom>
              <a:avLst/>
              <a:gdLst/>
              <a:ahLst/>
              <a:cxnLst>
                <a:cxn ang="0">
                  <a:pos x="4" y="20"/>
                </a:cxn>
                <a:cxn ang="0">
                  <a:pos x="4" y="20"/>
                </a:cxn>
                <a:cxn ang="0">
                  <a:pos x="6" y="20"/>
                </a:cxn>
                <a:cxn ang="0">
                  <a:pos x="6" y="20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10" y="16"/>
                </a:cxn>
                <a:cxn ang="0">
                  <a:pos x="10" y="16"/>
                </a:cxn>
                <a:cxn ang="0">
                  <a:pos x="10" y="10"/>
                </a:cxn>
                <a:cxn ang="0">
                  <a:pos x="10" y="10"/>
                </a:cxn>
                <a:cxn ang="0">
                  <a:pos x="10" y="2"/>
                </a:cxn>
                <a:cxn ang="0">
                  <a:pos x="10" y="2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2" y="16"/>
                </a:cxn>
                <a:cxn ang="0">
                  <a:pos x="2" y="16"/>
                </a:cxn>
                <a:cxn ang="0">
                  <a:pos x="4" y="20"/>
                </a:cxn>
                <a:cxn ang="0">
                  <a:pos x="4" y="20"/>
                </a:cxn>
              </a:cxnLst>
              <a:rect l="0" t="0" r="r" b="b"/>
              <a:pathLst>
                <a:path w="10" h="20">
                  <a:moveTo>
                    <a:pt x="4" y="20"/>
                  </a:moveTo>
                  <a:lnTo>
                    <a:pt x="4" y="20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4" y="20"/>
                  </a:lnTo>
                  <a:lnTo>
                    <a:pt x="4" y="20"/>
                  </a:lnTo>
                  <a:close/>
                </a:path>
              </a:pathLst>
            </a:custGeom>
            <a:solidFill>
              <a:srgbClr val="21212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34" name="Freeform 1046"/>
            <p:cNvSpPr>
              <a:spLocks/>
            </p:cNvSpPr>
            <p:nvPr/>
          </p:nvSpPr>
          <p:spPr bwMode="auto">
            <a:xfrm>
              <a:off x="10177463" y="-4014788"/>
              <a:ext cx="15875" cy="31750"/>
            </a:xfrm>
            <a:custGeom>
              <a:avLst/>
              <a:gdLst/>
              <a:ahLst/>
              <a:cxnLst>
                <a:cxn ang="0">
                  <a:pos x="2" y="20"/>
                </a:cxn>
                <a:cxn ang="0">
                  <a:pos x="2" y="20"/>
                </a:cxn>
                <a:cxn ang="0">
                  <a:pos x="4" y="20"/>
                </a:cxn>
                <a:cxn ang="0">
                  <a:pos x="4" y="20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0" y="10"/>
                </a:cxn>
                <a:cxn ang="0">
                  <a:pos x="10" y="10"/>
                </a:cxn>
                <a:cxn ang="0">
                  <a:pos x="8" y="2"/>
                </a:cxn>
                <a:cxn ang="0">
                  <a:pos x="8" y="2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2" y="20"/>
                </a:cxn>
                <a:cxn ang="0">
                  <a:pos x="2" y="20"/>
                </a:cxn>
              </a:cxnLst>
              <a:rect l="0" t="0" r="r" b="b"/>
              <a:pathLst>
                <a:path w="10" h="20">
                  <a:moveTo>
                    <a:pt x="2" y="20"/>
                  </a:moveTo>
                  <a:lnTo>
                    <a:pt x="2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20"/>
                  </a:lnTo>
                  <a:lnTo>
                    <a:pt x="2" y="20"/>
                  </a:lnTo>
                  <a:close/>
                </a:path>
              </a:pathLst>
            </a:custGeom>
            <a:solidFill>
              <a:srgbClr val="21212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35" name="Freeform 1047"/>
            <p:cNvSpPr>
              <a:spLocks/>
            </p:cNvSpPr>
            <p:nvPr/>
          </p:nvSpPr>
          <p:spPr bwMode="auto">
            <a:xfrm>
              <a:off x="9434513" y="-4027488"/>
              <a:ext cx="41275" cy="69850"/>
            </a:xfrm>
            <a:custGeom>
              <a:avLst/>
              <a:gdLst/>
              <a:ahLst/>
              <a:cxnLst>
                <a:cxn ang="0">
                  <a:pos x="6" y="42"/>
                </a:cxn>
                <a:cxn ang="0">
                  <a:pos x="14" y="44"/>
                </a:cxn>
                <a:cxn ang="0">
                  <a:pos x="20" y="42"/>
                </a:cxn>
                <a:cxn ang="0">
                  <a:pos x="24" y="38"/>
                </a:cxn>
                <a:cxn ang="0">
                  <a:pos x="26" y="30"/>
                </a:cxn>
                <a:cxn ang="0">
                  <a:pos x="24" y="22"/>
                </a:cxn>
                <a:cxn ang="0">
                  <a:pos x="20" y="20"/>
                </a:cxn>
                <a:cxn ang="0">
                  <a:pos x="24" y="16"/>
                </a:cxn>
                <a:cxn ang="0">
                  <a:pos x="24" y="12"/>
                </a:cxn>
                <a:cxn ang="0">
                  <a:pos x="22" y="4"/>
                </a:cxn>
                <a:cxn ang="0">
                  <a:pos x="18" y="2"/>
                </a:cxn>
                <a:cxn ang="0">
                  <a:pos x="12" y="0"/>
                </a:cxn>
                <a:cxn ang="0">
                  <a:pos x="4" y="2"/>
                </a:cxn>
                <a:cxn ang="0">
                  <a:pos x="2" y="6"/>
                </a:cxn>
                <a:cxn ang="0">
                  <a:pos x="0" y="14"/>
                </a:cxn>
                <a:cxn ang="0">
                  <a:pos x="12" y="10"/>
                </a:cxn>
                <a:cxn ang="0">
                  <a:pos x="12" y="8"/>
                </a:cxn>
                <a:cxn ang="0">
                  <a:pos x="14" y="6"/>
                </a:cxn>
                <a:cxn ang="0">
                  <a:pos x="14" y="8"/>
                </a:cxn>
                <a:cxn ang="0">
                  <a:pos x="16" y="10"/>
                </a:cxn>
                <a:cxn ang="0">
                  <a:pos x="16" y="12"/>
                </a:cxn>
                <a:cxn ang="0">
                  <a:pos x="14" y="16"/>
                </a:cxn>
                <a:cxn ang="0">
                  <a:pos x="14" y="16"/>
                </a:cxn>
                <a:cxn ang="0">
                  <a:pos x="8" y="24"/>
                </a:cxn>
                <a:cxn ang="0">
                  <a:pos x="12" y="24"/>
                </a:cxn>
                <a:cxn ang="0">
                  <a:pos x="14" y="24"/>
                </a:cxn>
                <a:cxn ang="0">
                  <a:pos x="16" y="28"/>
                </a:cxn>
                <a:cxn ang="0">
                  <a:pos x="16" y="32"/>
                </a:cxn>
                <a:cxn ang="0">
                  <a:pos x="14" y="36"/>
                </a:cxn>
                <a:cxn ang="0">
                  <a:pos x="14" y="38"/>
                </a:cxn>
                <a:cxn ang="0">
                  <a:pos x="12" y="36"/>
                </a:cxn>
                <a:cxn ang="0">
                  <a:pos x="12" y="26"/>
                </a:cxn>
                <a:cxn ang="0">
                  <a:pos x="0" y="30"/>
                </a:cxn>
                <a:cxn ang="0">
                  <a:pos x="2" y="38"/>
                </a:cxn>
                <a:cxn ang="0">
                  <a:pos x="6" y="42"/>
                </a:cxn>
              </a:cxnLst>
              <a:rect l="0" t="0" r="r" b="b"/>
              <a:pathLst>
                <a:path w="26" h="44">
                  <a:moveTo>
                    <a:pt x="6" y="42"/>
                  </a:moveTo>
                  <a:lnTo>
                    <a:pt x="6" y="42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20" y="42"/>
                  </a:lnTo>
                  <a:lnTo>
                    <a:pt x="20" y="42"/>
                  </a:lnTo>
                  <a:lnTo>
                    <a:pt x="24" y="38"/>
                  </a:lnTo>
                  <a:lnTo>
                    <a:pt x="24" y="38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4" y="22"/>
                  </a:lnTo>
                  <a:lnTo>
                    <a:pt x="24" y="22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4" y="6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2" y="6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12" y="14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6" y="10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8" y="18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6" y="28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14" y="36"/>
                  </a:lnTo>
                  <a:lnTo>
                    <a:pt x="14" y="36"/>
                  </a:lnTo>
                  <a:lnTo>
                    <a:pt x="14" y="38"/>
                  </a:lnTo>
                  <a:lnTo>
                    <a:pt x="14" y="38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12" y="32"/>
                  </a:lnTo>
                  <a:lnTo>
                    <a:pt x="12" y="26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38"/>
                  </a:lnTo>
                  <a:lnTo>
                    <a:pt x="2" y="38"/>
                  </a:lnTo>
                  <a:lnTo>
                    <a:pt x="6" y="42"/>
                  </a:lnTo>
                  <a:lnTo>
                    <a:pt x="6" y="4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36" name="Freeform 1048"/>
            <p:cNvSpPr>
              <a:spLocks/>
            </p:cNvSpPr>
            <p:nvPr/>
          </p:nvSpPr>
          <p:spPr bwMode="auto">
            <a:xfrm>
              <a:off x="10117138" y="-4024313"/>
              <a:ext cx="28575" cy="47625"/>
            </a:xfrm>
            <a:custGeom>
              <a:avLst/>
              <a:gdLst/>
              <a:ahLst/>
              <a:cxnLst>
                <a:cxn ang="0">
                  <a:pos x="10" y="30"/>
                </a:cxn>
                <a:cxn ang="0">
                  <a:pos x="18" y="30"/>
                </a:cxn>
                <a:cxn ang="0">
                  <a:pos x="18" y="0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0" y="8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10" y="8"/>
                </a:cxn>
                <a:cxn ang="0">
                  <a:pos x="10" y="30"/>
                </a:cxn>
              </a:cxnLst>
              <a:rect l="0" t="0" r="r" b="b"/>
              <a:pathLst>
                <a:path w="18" h="30">
                  <a:moveTo>
                    <a:pt x="10" y="30"/>
                  </a:moveTo>
                  <a:lnTo>
                    <a:pt x="18" y="30"/>
                  </a:lnTo>
                  <a:lnTo>
                    <a:pt x="18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6"/>
                  </a:lnTo>
                  <a:lnTo>
                    <a:pt x="8" y="6"/>
                  </a:lnTo>
                  <a:lnTo>
                    <a:pt x="0" y="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0" y="8"/>
                  </a:lnTo>
                  <a:lnTo>
                    <a:pt x="10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37" name="Freeform 1049"/>
            <p:cNvSpPr>
              <a:spLocks noEditPoints="1"/>
            </p:cNvSpPr>
            <p:nvPr/>
          </p:nvSpPr>
          <p:spPr bwMode="auto">
            <a:xfrm>
              <a:off x="10164763" y="-4024313"/>
              <a:ext cx="41275" cy="47625"/>
            </a:xfrm>
            <a:custGeom>
              <a:avLst/>
              <a:gdLst/>
              <a:ahLst/>
              <a:cxnLst>
                <a:cxn ang="0">
                  <a:pos x="12" y="30"/>
                </a:cxn>
                <a:cxn ang="0">
                  <a:pos x="12" y="30"/>
                </a:cxn>
                <a:cxn ang="0">
                  <a:pos x="18" y="30"/>
                </a:cxn>
                <a:cxn ang="0">
                  <a:pos x="22" y="28"/>
                </a:cxn>
                <a:cxn ang="0">
                  <a:pos x="22" y="28"/>
                </a:cxn>
                <a:cxn ang="0">
                  <a:pos x="24" y="22"/>
                </a:cxn>
                <a:cxn ang="0">
                  <a:pos x="26" y="16"/>
                </a:cxn>
                <a:cxn ang="0">
                  <a:pos x="26" y="16"/>
                </a:cxn>
                <a:cxn ang="0">
                  <a:pos x="24" y="8"/>
                </a:cxn>
                <a:cxn ang="0">
                  <a:pos x="22" y="4"/>
                </a:cxn>
                <a:cxn ang="0">
                  <a:pos x="22" y="4"/>
                </a:cxn>
                <a:cxn ang="0">
                  <a:pos x="18" y="2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0" y="8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22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8" y="30"/>
                </a:cxn>
                <a:cxn ang="0">
                  <a:pos x="12" y="30"/>
                </a:cxn>
                <a:cxn ang="0">
                  <a:pos x="12" y="30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10" y="6"/>
                </a:cxn>
                <a:cxn ang="0">
                  <a:pos x="10" y="6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6" y="6"/>
                </a:cxn>
                <a:cxn ang="0">
                  <a:pos x="16" y="6"/>
                </a:cxn>
                <a:cxn ang="0">
                  <a:pos x="16" y="8"/>
                </a:cxn>
                <a:cxn ang="0">
                  <a:pos x="16" y="8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6" y="22"/>
                </a:cxn>
                <a:cxn ang="0">
                  <a:pos x="16" y="22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0" y="26"/>
                </a:cxn>
                <a:cxn ang="0">
                  <a:pos x="10" y="26"/>
                </a:cxn>
                <a:cxn ang="0">
                  <a:pos x="8" y="22"/>
                </a:cxn>
                <a:cxn ang="0">
                  <a:pos x="8" y="2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8" y="8"/>
                </a:cxn>
                <a:cxn ang="0">
                  <a:pos x="8" y="8"/>
                </a:cxn>
              </a:cxnLst>
              <a:rect l="0" t="0" r="r" b="b"/>
              <a:pathLst>
                <a:path w="26" h="30">
                  <a:moveTo>
                    <a:pt x="12" y="30"/>
                  </a:moveTo>
                  <a:lnTo>
                    <a:pt x="12" y="30"/>
                  </a:lnTo>
                  <a:lnTo>
                    <a:pt x="18" y="30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4" y="22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4" y="8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8" y="30"/>
                  </a:lnTo>
                  <a:lnTo>
                    <a:pt x="12" y="30"/>
                  </a:lnTo>
                  <a:lnTo>
                    <a:pt x="12" y="30"/>
                  </a:lnTo>
                  <a:close/>
                  <a:moveTo>
                    <a:pt x="8" y="8"/>
                  </a:moveTo>
                  <a:lnTo>
                    <a:pt x="8" y="8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6" y="22"/>
                  </a:lnTo>
                  <a:lnTo>
                    <a:pt x="16" y="22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8"/>
                  </a:lnTo>
                  <a:lnTo>
                    <a:pt x="8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38" name="Freeform 1050"/>
            <p:cNvSpPr>
              <a:spLocks noEditPoints="1"/>
            </p:cNvSpPr>
            <p:nvPr/>
          </p:nvSpPr>
          <p:spPr bwMode="auto">
            <a:xfrm>
              <a:off x="10212388" y="-4024313"/>
              <a:ext cx="41275" cy="47625"/>
            </a:xfrm>
            <a:custGeom>
              <a:avLst/>
              <a:gdLst/>
              <a:ahLst/>
              <a:cxnLst>
                <a:cxn ang="0">
                  <a:pos x="14" y="30"/>
                </a:cxn>
                <a:cxn ang="0">
                  <a:pos x="14" y="30"/>
                </a:cxn>
                <a:cxn ang="0">
                  <a:pos x="18" y="30"/>
                </a:cxn>
                <a:cxn ang="0">
                  <a:pos x="22" y="28"/>
                </a:cxn>
                <a:cxn ang="0">
                  <a:pos x="22" y="28"/>
                </a:cxn>
                <a:cxn ang="0">
                  <a:pos x="26" y="22"/>
                </a:cxn>
                <a:cxn ang="0">
                  <a:pos x="26" y="16"/>
                </a:cxn>
                <a:cxn ang="0">
                  <a:pos x="26" y="16"/>
                </a:cxn>
                <a:cxn ang="0">
                  <a:pos x="26" y="8"/>
                </a:cxn>
                <a:cxn ang="0">
                  <a:pos x="22" y="4"/>
                </a:cxn>
                <a:cxn ang="0">
                  <a:pos x="22" y="4"/>
                </a:cxn>
                <a:cxn ang="0">
                  <a:pos x="18" y="2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2" y="8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2" y="22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8" y="30"/>
                </a:cxn>
                <a:cxn ang="0">
                  <a:pos x="14" y="30"/>
                </a:cxn>
                <a:cxn ang="0">
                  <a:pos x="14" y="30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4" y="6"/>
                </a:cxn>
                <a:cxn ang="0">
                  <a:pos x="14" y="6"/>
                </a:cxn>
                <a:cxn ang="0">
                  <a:pos x="16" y="6"/>
                </a:cxn>
                <a:cxn ang="0">
                  <a:pos x="16" y="6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8" y="22"/>
                </a:cxn>
                <a:cxn ang="0">
                  <a:pos x="18" y="22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4" y="26"/>
                </a:cxn>
                <a:cxn ang="0">
                  <a:pos x="14" y="2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0" y="22"/>
                </a:cxn>
                <a:cxn ang="0">
                  <a:pos x="10" y="2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0" y="8"/>
                </a:cxn>
                <a:cxn ang="0">
                  <a:pos x="10" y="8"/>
                </a:cxn>
              </a:cxnLst>
              <a:rect l="0" t="0" r="r" b="b"/>
              <a:pathLst>
                <a:path w="26" h="30">
                  <a:moveTo>
                    <a:pt x="14" y="30"/>
                  </a:moveTo>
                  <a:lnTo>
                    <a:pt x="14" y="30"/>
                  </a:lnTo>
                  <a:lnTo>
                    <a:pt x="18" y="30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6" y="22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8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2" y="8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22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8" y="30"/>
                  </a:lnTo>
                  <a:lnTo>
                    <a:pt x="14" y="30"/>
                  </a:lnTo>
                  <a:lnTo>
                    <a:pt x="14" y="30"/>
                  </a:lnTo>
                  <a:close/>
                  <a:moveTo>
                    <a:pt x="10" y="8"/>
                  </a:moveTo>
                  <a:lnTo>
                    <a:pt x="10" y="8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4" y="26"/>
                  </a:lnTo>
                  <a:lnTo>
                    <a:pt x="14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0" y="22"/>
                  </a:lnTo>
                  <a:lnTo>
                    <a:pt x="10" y="2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8"/>
                  </a:lnTo>
                  <a:lnTo>
                    <a:pt x="1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39" name="Rectangle 1051"/>
            <p:cNvSpPr>
              <a:spLocks noChangeArrowheads="1"/>
            </p:cNvSpPr>
            <p:nvPr/>
          </p:nvSpPr>
          <p:spPr bwMode="auto">
            <a:xfrm>
              <a:off x="10263188" y="-3998913"/>
              <a:ext cx="25400" cy="952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40" name="Freeform 1052"/>
            <p:cNvSpPr>
              <a:spLocks/>
            </p:cNvSpPr>
            <p:nvPr/>
          </p:nvSpPr>
          <p:spPr bwMode="auto">
            <a:xfrm>
              <a:off x="8780463" y="-4024313"/>
              <a:ext cx="44450" cy="47625"/>
            </a:xfrm>
            <a:custGeom>
              <a:avLst/>
              <a:gdLst/>
              <a:ahLst/>
              <a:cxnLst>
                <a:cxn ang="0">
                  <a:pos x="28" y="24"/>
                </a:cxn>
                <a:cxn ang="0">
                  <a:pos x="8" y="24"/>
                </a:cxn>
                <a:cxn ang="0">
                  <a:pos x="8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28" y="30"/>
                </a:cxn>
                <a:cxn ang="0">
                  <a:pos x="28" y="24"/>
                </a:cxn>
              </a:cxnLst>
              <a:rect l="0" t="0" r="r" b="b"/>
              <a:pathLst>
                <a:path w="28" h="30">
                  <a:moveTo>
                    <a:pt x="28" y="24"/>
                  </a:moveTo>
                  <a:lnTo>
                    <a:pt x="8" y="24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28" y="30"/>
                  </a:lnTo>
                  <a:lnTo>
                    <a:pt x="2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41" name="Freeform 1053"/>
            <p:cNvSpPr>
              <a:spLocks/>
            </p:cNvSpPr>
            <p:nvPr/>
          </p:nvSpPr>
          <p:spPr bwMode="auto">
            <a:xfrm>
              <a:off x="8834438" y="-4024313"/>
              <a:ext cx="63500" cy="47625"/>
            </a:xfrm>
            <a:custGeom>
              <a:avLst/>
              <a:gdLst/>
              <a:ahLst/>
              <a:cxnLst>
                <a:cxn ang="0">
                  <a:pos x="8" y="6"/>
                </a:cxn>
                <a:cxn ang="0">
                  <a:pos x="16" y="30"/>
                </a:cxn>
                <a:cxn ang="0">
                  <a:pos x="24" y="30"/>
                </a:cxn>
                <a:cxn ang="0">
                  <a:pos x="32" y="6"/>
                </a:cxn>
                <a:cxn ang="0">
                  <a:pos x="32" y="30"/>
                </a:cxn>
                <a:cxn ang="0">
                  <a:pos x="40" y="30"/>
                </a:cxn>
                <a:cxn ang="0">
                  <a:pos x="40" y="0"/>
                </a:cxn>
                <a:cxn ang="0">
                  <a:pos x="26" y="0"/>
                </a:cxn>
                <a:cxn ang="0">
                  <a:pos x="20" y="2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8" y="30"/>
                </a:cxn>
                <a:cxn ang="0">
                  <a:pos x="8" y="6"/>
                </a:cxn>
              </a:cxnLst>
              <a:rect l="0" t="0" r="r" b="b"/>
              <a:pathLst>
                <a:path w="40" h="30">
                  <a:moveTo>
                    <a:pt x="8" y="6"/>
                  </a:moveTo>
                  <a:lnTo>
                    <a:pt x="16" y="30"/>
                  </a:lnTo>
                  <a:lnTo>
                    <a:pt x="24" y="30"/>
                  </a:lnTo>
                  <a:lnTo>
                    <a:pt x="32" y="6"/>
                  </a:lnTo>
                  <a:lnTo>
                    <a:pt x="32" y="30"/>
                  </a:lnTo>
                  <a:lnTo>
                    <a:pt x="40" y="30"/>
                  </a:lnTo>
                  <a:lnTo>
                    <a:pt x="40" y="0"/>
                  </a:lnTo>
                  <a:lnTo>
                    <a:pt x="26" y="0"/>
                  </a:lnTo>
                  <a:lnTo>
                    <a:pt x="20" y="2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8" y="3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42" name="Rectangle 1054"/>
            <p:cNvSpPr>
              <a:spLocks noChangeArrowheads="1"/>
            </p:cNvSpPr>
            <p:nvPr/>
          </p:nvSpPr>
          <p:spPr bwMode="auto">
            <a:xfrm>
              <a:off x="8755063" y="-4024313"/>
              <a:ext cx="12700" cy="4762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43" name="Freeform 1055"/>
            <p:cNvSpPr>
              <a:spLocks/>
            </p:cNvSpPr>
            <p:nvPr/>
          </p:nvSpPr>
          <p:spPr bwMode="auto">
            <a:xfrm>
              <a:off x="8701088" y="-4024313"/>
              <a:ext cx="44450" cy="47625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6" y="16"/>
                </a:cxn>
                <a:cxn ang="0">
                  <a:pos x="26" y="12"/>
                </a:cxn>
                <a:cxn ang="0">
                  <a:pos x="8" y="12"/>
                </a:cxn>
                <a:cxn ang="0">
                  <a:pos x="8" y="4"/>
                </a:cxn>
                <a:cxn ang="0">
                  <a:pos x="28" y="4"/>
                </a:cxn>
                <a:cxn ang="0">
                  <a:pos x="28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8" y="30"/>
                </a:cxn>
                <a:cxn ang="0">
                  <a:pos x="8" y="16"/>
                </a:cxn>
              </a:cxnLst>
              <a:rect l="0" t="0" r="r" b="b"/>
              <a:pathLst>
                <a:path w="28" h="30">
                  <a:moveTo>
                    <a:pt x="8" y="16"/>
                  </a:moveTo>
                  <a:lnTo>
                    <a:pt x="26" y="16"/>
                  </a:lnTo>
                  <a:lnTo>
                    <a:pt x="26" y="12"/>
                  </a:lnTo>
                  <a:lnTo>
                    <a:pt x="8" y="12"/>
                  </a:lnTo>
                  <a:lnTo>
                    <a:pt x="8" y="4"/>
                  </a:lnTo>
                  <a:lnTo>
                    <a:pt x="28" y="4"/>
                  </a:lnTo>
                  <a:lnTo>
                    <a:pt x="28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8" y="30"/>
                  </a:lnTo>
                  <a:lnTo>
                    <a:pt x="8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44" name="Freeform 1056"/>
            <p:cNvSpPr>
              <a:spLocks/>
            </p:cNvSpPr>
            <p:nvPr/>
          </p:nvSpPr>
          <p:spPr bwMode="auto">
            <a:xfrm>
              <a:off x="9898063" y="-4030663"/>
              <a:ext cx="25400" cy="47625"/>
            </a:xfrm>
            <a:custGeom>
              <a:avLst/>
              <a:gdLst/>
              <a:ahLst/>
              <a:cxnLst>
                <a:cxn ang="0">
                  <a:pos x="10" y="30"/>
                </a:cxn>
                <a:cxn ang="0">
                  <a:pos x="16" y="30"/>
                </a:cxn>
                <a:cxn ang="0">
                  <a:pos x="16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8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10" y="10"/>
                </a:cxn>
                <a:cxn ang="0">
                  <a:pos x="10" y="30"/>
                </a:cxn>
              </a:cxnLst>
              <a:rect l="0" t="0" r="r" b="b"/>
              <a:pathLst>
                <a:path w="16" h="30">
                  <a:moveTo>
                    <a:pt x="10" y="30"/>
                  </a:moveTo>
                  <a:lnTo>
                    <a:pt x="16" y="30"/>
                  </a:lnTo>
                  <a:lnTo>
                    <a:pt x="16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0" y="10"/>
                  </a:lnTo>
                  <a:lnTo>
                    <a:pt x="10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45" name="Freeform 1057"/>
            <p:cNvSpPr>
              <a:spLocks noEditPoints="1"/>
            </p:cNvSpPr>
            <p:nvPr/>
          </p:nvSpPr>
          <p:spPr bwMode="auto">
            <a:xfrm>
              <a:off x="9745663" y="-4030663"/>
              <a:ext cx="41275" cy="47625"/>
            </a:xfrm>
            <a:custGeom>
              <a:avLst/>
              <a:gdLst/>
              <a:ahLst/>
              <a:cxnLst>
                <a:cxn ang="0">
                  <a:pos x="12" y="30"/>
                </a:cxn>
                <a:cxn ang="0">
                  <a:pos x="12" y="30"/>
                </a:cxn>
                <a:cxn ang="0">
                  <a:pos x="18" y="30"/>
                </a:cxn>
                <a:cxn ang="0">
                  <a:pos x="22" y="28"/>
                </a:cxn>
                <a:cxn ang="0">
                  <a:pos x="22" y="28"/>
                </a:cxn>
                <a:cxn ang="0">
                  <a:pos x="24" y="22"/>
                </a:cxn>
                <a:cxn ang="0">
                  <a:pos x="26" y="16"/>
                </a:cxn>
                <a:cxn ang="0">
                  <a:pos x="26" y="16"/>
                </a:cxn>
                <a:cxn ang="0">
                  <a:pos x="24" y="8"/>
                </a:cxn>
                <a:cxn ang="0">
                  <a:pos x="22" y="4"/>
                </a:cxn>
                <a:cxn ang="0">
                  <a:pos x="22" y="4"/>
                </a:cxn>
                <a:cxn ang="0">
                  <a:pos x="18" y="2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0" y="8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22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8" y="30"/>
                </a:cxn>
                <a:cxn ang="0">
                  <a:pos x="12" y="30"/>
                </a:cxn>
                <a:cxn ang="0">
                  <a:pos x="12" y="30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10" y="6"/>
                </a:cxn>
                <a:cxn ang="0">
                  <a:pos x="10" y="6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6" y="6"/>
                </a:cxn>
                <a:cxn ang="0">
                  <a:pos x="16" y="6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8" y="24"/>
                </a:cxn>
                <a:cxn ang="0">
                  <a:pos x="18" y="24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0" y="26"/>
                </a:cxn>
                <a:cxn ang="0">
                  <a:pos x="10" y="26"/>
                </a:cxn>
                <a:cxn ang="0">
                  <a:pos x="8" y="22"/>
                </a:cxn>
                <a:cxn ang="0">
                  <a:pos x="8" y="2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8" y="8"/>
                </a:cxn>
                <a:cxn ang="0">
                  <a:pos x="8" y="8"/>
                </a:cxn>
              </a:cxnLst>
              <a:rect l="0" t="0" r="r" b="b"/>
              <a:pathLst>
                <a:path w="26" h="30">
                  <a:moveTo>
                    <a:pt x="12" y="30"/>
                  </a:moveTo>
                  <a:lnTo>
                    <a:pt x="12" y="30"/>
                  </a:lnTo>
                  <a:lnTo>
                    <a:pt x="18" y="30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4" y="22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4" y="8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8" y="30"/>
                  </a:lnTo>
                  <a:lnTo>
                    <a:pt x="12" y="30"/>
                  </a:lnTo>
                  <a:lnTo>
                    <a:pt x="12" y="30"/>
                  </a:lnTo>
                  <a:close/>
                  <a:moveTo>
                    <a:pt x="8" y="8"/>
                  </a:moveTo>
                  <a:lnTo>
                    <a:pt x="8" y="8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8"/>
                  </a:lnTo>
                  <a:lnTo>
                    <a:pt x="8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46" name="Freeform 1058"/>
            <p:cNvSpPr>
              <a:spLocks/>
            </p:cNvSpPr>
            <p:nvPr/>
          </p:nvSpPr>
          <p:spPr bwMode="auto">
            <a:xfrm>
              <a:off x="9844088" y="-4027488"/>
              <a:ext cx="44450" cy="44450"/>
            </a:xfrm>
            <a:custGeom>
              <a:avLst/>
              <a:gdLst/>
              <a:ahLst/>
              <a:cxnLst>
                <a:cxn ang="0">
                  <a:pos x="14" y="24"/>
                </a:cxn>
                <a:cxn ang="0">
                  <a:pos x="14" y="24"/>
                </a:cxn>
                <a:cxn ang="0">
                  <a:pos x="10" y="24"/>
                </a:cxn>
                <a:cxn ang="0">
                  <a:pos x="10" y="24"/>
                </a:cxn>
                <a:cxn ang="0">
                  <a:pos x="8" y="20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2" y="24"/>
                </a:cxn>
                <a:cxn ang="0">
                  <a:pos x="4" y="26"/>
                </a:cxn>
                <a:cxn ang="0">
                  <a:pos x="4" y="26"/>
                </a:cxn>
                <a:cxn ang="0">
                  <a:pos x="8" y="28"/>
                </a:cxn>
                <a:cxn ang="0">
                  <a:pos x="14" y="28"/>
                </a:cxn>
                <a:cxn ang="0">
                  <a:pos x="14" y="28"/>
                </a:cxn>
                <a:cxn ang="0">
                  <a:pos x="20" y="28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6" y="22"/>
                </a:cxn>
                <a:cxn ang="0">
                  <a:pos x="28" y="18"/>
                </a:cxn>
                <a:cxn ang="0">
                  <a:pos x="28" y="18"/>
                </a:cxn>
                <a:cxn ang="0">
                  <a:pos x="26" y="14"/>
                </a:cxn>
                <a:cxn ang="0">
                  <a:pos x="24" y="12"/>
                </a:cxn>
                <a:cxn ang="0">
                  <a:pos x="24" y="12"/>
                </a:cxn>
                <a:cxn ang="0">
                  <a:pos x="20" y="10"/>
                </a:cxn>
                <a:cxn ang="0">
                  <a:pos x="14" y="8"/>
                </a:cxn>
                <a:cxn ang="0">
                  <a:pos x="14" y="8"/>
                </a:cxn>
                <a:cxn ang="0">
                  <a:pos x="10" y="10"/>
                </a:cxn>
                <a:cxn ang="0">
                  <a:pos x="10" y="4"/>
                </a:cxn>
                <a:cxn ang="0">
                  <a:pos x="26" y="4"/>
                </a:cxn>
                <a:cxn ang="0">
                  <a:pos x="26" y="0"/>
                </a:cxn>
                <a:cxn ang="0">
                  <a:pos x="6" y="0"/>
                </a:cxn>
                <a:cxn ang="0">
                  <a:pos x="2" y="14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4" y="14"/>
                </a:cxn>
                <a:cxn ang="0">
                  <a:pos x="14" y="14"/>
                </a:cxn>
                <a:cxn ang="0">
                  <a:pos x="18" y="14"/>
                </a:cxn>
                <a:cxn ang="0">
                  <a:pos x="18" y="14"/>
                </a:cxn>
                <a:cxn ang="0">
                  <a:pos x="20" y="18"/>
                </a:cxn>
                <a:cxn ang="0">
                  <a:pos x="20" y="18"/>
                </a:cxn>
                <a:cxn ang="0">
                  <a:pos x="18" y="22"/>
                </a:cxn>
                <a:cxn ang="0">
                  <a:pos x="18" y="22"/>
                </a:cxn>
                <a:cxn ang="0">
                  <a:pos x="14" y="24"/>
                </a:cxn>
                <a:cxn ang="0">
                  <a:pos x="14" y="24"/>
                </a:cxn>
              </a:cxnLst>
              <a:rect l="0" t="0" r="r" b="b"/>
              <a:pathLst>
                <a:path w="28" h="28">
                  <a:moveTo>
                    <a:pt x="14" y="24"/>
                  </a:moveTo>
                  <a:lnTo>
                    <a:pt x="14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8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2" y="24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8" y="28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20" y="28"/>
                  </a:lnTo>
                  <a:lnTo>
                    <a:pt x="24" y="24"/>
                  </a:lnTo>
                  <a:lnTo>
                    <a:pt x="24" y="24"/>
                  </a:lnTo>
                  <a:lnTo>
                    <a:pt x="26" y="22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26" y="14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0" y="10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0" y="10"/>
                  </a:lnTo>
                  <a:lnTo>
                    <a:pt x="10" y="4"/>
                  </a:lnTo>
                  <a:lnTo>
                    <a:pt x="26" y="4"/>
                  </a:lnTo>
                  <a:lnTo>
                    <a:pt x="26" y="0"/>
                  </a:lnTo>
                  <a:lnTo>
                    <a:pt x="6" y="0"/>
                  </a:lnTo>
                  <a:lnTo>
                    <a:pt x="2" y="14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4" y="24"/>
                  </a:lnTo>
                  <a:lnTo>
                    <a:pt x="1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47" name="Freeform 1059"/>
            <p:cNvSpPr>
              <a:spLocks/>
            </p:cNvSpPr>
            <p:nvPr/>
          </p:nvSpPr>
          <p:spPr bwMode="auto">
            <a:xfrm>
              <a:off x="9793288" y="-4030663"/>
              <a:ext cx="41275" cy="47625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8"/>
                </a:cxn>
                <a:cxn ang="0">
                  <a:pos x="2" y="24"/>
                </a:cxn>
                <a:cxn ang="0">
                  <a:pos x="2" y="24"/>
                </a:cxn>
                <a:cxn ang="0">
                  <a:pos x="0" y="30"/>
                </a:cxn>
                <a:cxn ang="0">
                  <a:pos x="26" y="30"/>
                </a:cxn>
                <a:cxn ang="0">
                  <a:pos x="26" y="2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4" y="24"/>
                </a:cxn>
                <a:cxn ang="0">
                  <a:pos x="14" y="24"/>
                </a:cxn>
                <a:cxn ang="0">
                  <a:pos x="18" y="20"/>
                </a:cxn>
                <a:cxn ang="0">
                  <a:pos x="18" y="20"/>
                </a:cxn>
                <a:cxn ang="0">
                  <a:pos x="22" y="16"/>
                </a:cxn>
                <a:cxn ang="0">
                  <a:pos x="22" y="16"/>
                </a:cxn>
                <a:cxn ang="0">
                  <a:pos x="26" y="12"/>
                </a:cxn>
                <a:cxn ang="0">
                  <a:pos x="26" y="12"/>
                </a:cxn>
                <a:cxn ang="0">
                  <a:pos x="26" y="8"/>
                </a:cxn>
                <a:cxn ang="0">
                  <a:pos x="26" y="8"/>
                </a:cxn>
                <a:cxn ang="0">
                  <a:pos x="26" y="6"/>
                </a:cxn>
                <a:cxn ang="0">
                  <a:pos x="24" y="4"/>
                </a:cxn>
                <a:cxn ang="0">
                  <a:pos x="24" y="4"/>
                </a:cxn>
                <a:cxn ang="0">
                  <a:pos x="20" y="2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2" y="6"/>
                </a:cxn>
                <a:cxn ang="0">
                  <a:pos x="0" y="10"/>
                </a:cxn>
                <a:cxn ang="0">
                  <a:pos x="8" y="10"/>
                </a:cxn>
                <a:cxn ang="0">
                  <a:pos x="8" y="10"/>
                </a:cxn>
                <a:cxn ang="0">
                  <a:pos x="10" y="6"/>
                </a:cxn>
                <a:cxn ang="0">
                  <a:pos x="10" y="6"/>
                </a:cxn>
                <a:cxn ang="0">
                  <a:pos x="14" y="6"/>
                </a:cxn>
                <a:cxn ang="0">
                  <a:pos x="14" y="6"/>
                </a:cxn>
                <a:cxn ang="0">
                  <a:pos x="18" y="6"/>
                </a:cxn>
                <a:cxn ang="0">
                  <a:pos x="18" y="6"/>
                </a:cxn>
                <a:cxn ang="0">
                  <a:pos x="20" y="10"/>
                </a:cxn>
                <a:cxn ang="0">
                  <a:pos x="20" y="10"/>
                </a:cxn>
                <a:cxn ang="0">
                  <a:pos x="18" y="12"/>
                </a:cxn>
                <a:cxn ang="0">
                  <a:pos x="18" y="12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26" h="30">
                  <a:moveTo>
                    <a:pt x="12" y="18"/>
                  </a:moveTo>
                  <a:lnTo>
                    <a:pt x="12" y="18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0" y="30"/>
                  </a:lnTo>
                  <a:lnTo>
                    <a:pt x="26" y="30"/>
                  </a:lnTo>
                  <a:lnTo>
                    <a:pt x="26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6" y="6"/>
                  </a:lnTo>
                  <a:lnTo>
                    <a:pt x="24" y="4"/>
                  </a:lnTo>
                  <a:lnTo>
                    <a:pt x="24" y="4"/>
                  </a:lnTo>
                  <a:lnTo>
                    <a:pt x="20" y="2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2" y="6"/>
                  </a:lnTo>
                  <a:lnTo>
                    <a:pt x="0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2" y="18"/>
                  </a:lnTo>
                  <a:lnTo>
                    <a:pt x="12" y="1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48" name="Freeform 1060"/>
            <p:cNvSpPr>
              <a:spLocks/>
            </p:cNvSpPr>
            <p:nvPr/>
          </p:nvSpPr>
          <p:spPr bwMode="auto">
            <a:xfrm>
              <a:off x="8961438" y="-1744663"/>
              <a:ext cx="82550" cy="47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"/>
                </a:cxn>
                <a:cxn ang="0">
                  <a:pos x="0" y="30"/>
                </a:cxn>
                <a:cxn ang="0">
                  <a:pos x="26" y="22"/>
                </a:cxn>
                <a:cxn ang="0">
                  <a:pos x="52" y="14"/>
                </a:cxn>
                <a:cxn ang="0">
                  <a:pos x="26" y="8"/>
                </a:cxn>
                <a:cxn ang="0">
                  <a:pos x="0" y="0"/>
                </a:cxn>
              </a:cxnLst>
              <a:rect l="0" t="0" r="r" b="b"/>
              <a:pathLst>
                <a:path w="52" h="30">
                  <a:moveTo>
                    <a:pt x="0" y="0"/>
                  </a:moveTo>
                  <a:lnTo>
                    <a:pt x="0" y="14"/>
                  </a:lnTo>
                  <a:lnTo>
                    <a:pt x="0" y="30"/>
                  </a:lnTo>
                  <a:lnTo>
                    <a:pt x="26" y="22"/>
                  </a:lnTo>
                  <a:lnTo>
                    <a:pt x="52" y="14"/>
                  </a:lnTo>
                  <a:lnTo>
                    <a:pt x="26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49" name="Freeform 1061"/>
            <p:cNvSpPr>
              <a:spLocks/>
            </p:cNvSpPr>
            <p:nvPr/>
          </p:nvSpPr>
          <p:spPr bwMode="auto">
            <a:xfrm>
              <a:off x="9024938" y="-1779588"/>
              <a:ext cx="31750" cy="47625"/>
            </a:xfrm>
            <a:custGeom>
              <a:avLst/>
              <a:gdLst/>
              <a:ahLst/>
              <a:cxnLst>
                <a:cxn ang="0">
                  <a:pos x="14" y="14"/>
                </a:cxn>
                <a:cxn ang="0">
                  <a:pos x="14" y="14"/>
                </a:cxn>
                <a:cxn ang="0">
                  <a:pos x="16" y="10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6" y="2"/>
                </a:cxn>
                <a:cxn ang="0">
                  <a:pos x="16" y="2"/>
                </a:cxn>
                <a:cxn ang="0">
                  <a:pos x="1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0" y="8"/>
                </a:cxn>
                <a:cxn ang="0">
                  <a:pos x="6" y="8"/>
                </a:cxn>
                <a:cxn ang="0">
                  <a:pos x="6" y="8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2" y="8"/>
                </a:cxn>
                <a:cxn ang="0">
                  <a:pos x="12" y="8"/>
                </a:cxn>
                <a:cxn ang="0">
                  <a:pos x="12" y="10"/>
                </a:cxn>
                <a:cxn ang="0">
                  <a:pos x="12" y="10"/>
                </a:cxn>
                <a:cxn ang="0">
                  <a:pos x="8" y="1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0" y="16"/>
                </a:cxn>
                <a:cxn ang="0">
                  <a:pos x="10" y="16"/>
                </a:cxn>
                <a:cxn ang="0">
                  <a:pos x="12" y="16"/>
                </a:cxn>
                <a:cxn ang="0">
                  <a:pos x="12" y="16"/>
                </a:cxn>
                <a:cxn ang="0">
                  <a:pos x="14" y="20"/>
                </a:cxn>
                <a:cxn ang="0">
                  <a:pos x="14" y="20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0" y="24"/>
                </a:cxn>
                <a:cxn ang="0">
                  <a:pos x="10" y="24"/>
                </a:cxn>
                <a:cxn ang="0">
                  <a:pos x="8" y="24"/>
                </a:cxn>
                <a:cxn ang="0">
                  <a:pos x="8" y="24"/>
                </a:cxn>
                <a:cxn ang="0">
                  <a:pos x="6" y="20"/>
                </a:cxn>
                <a:cxn ang="0">
                  <a:pos x="0" y="22"/>
                </a:cxn>
                <a:cxn ang="0">
                  <a:pos x="0" y="22"/>
                </a:cxn>
                <a:cxn ang="0">
                  <a:pos x="2" y="24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6" y="28"/>
                </a:cxn>
                <a:cxn ang="0">
                  <a:pos x="10" y="30"/>
                </a:cxn>
                <a:cxn ang="0">
                  <a:pos x="10" y="30"/>
                </a:cxn>
                <a:cxn ang="0">
                  <a:pos x="14" y="28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8" y="24"/>
                </a:cxn>
                <a:cxn ang="0">
                  <a:pos x="20" y="20"/>
                </a:cxn>
                <a:cxn ang="0">
                  <a:pos x="20" y="20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4" y="14"/>
                </a:cxn>
                <a:cxn ang="0">
                  <a:pos x="14" y="14"/>
                </a:cxn>
              </a:cxnLst>
              <a:rect l="0" t="0" r="r" b="b"/>
              <a:pathLst>
                <a:path w="20" h="30">
                  <a:moveTo>
                    <a:pt x="14" y="14"/>
                  </a:moveTo>
                  <a:lnTo>
                    <a:pt x="14" y="14"/>
                  </a:lnTo>
                  <a:lnTo>
                    <a:pt x="16" y="10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0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8" y="6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8" y="1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6" y="20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2" y="24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6" y="28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4" y="28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8" y="24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4" y="14"/>
                  </a:lnTo>
                  <a:lnTo>
                    <a:pt x="14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50" name="Freeform 1062"/>
            <p:cNvSpPr>
              <a:spLocks/>
            </p:cNvSpPr>
            <p:nvPr/>
          </p:nvSpPr>
          <p:spPr bwMode="auto">
            <a:xfrm>
              <a:off x="8199438" y="-1779588"/>
              <a:ext cx="38100" cy="69850"/>
            </a:xfrm>
            <a:custGeom>
              <a:avLst/>
              <a:gdLst/>
              <a:ahLst/>
              <a:cxnLst>
                <a:cxn ang="0">
                  <a:pos x="20" y="20"/>
                </a:cxn>
                <a:cxn ang="0">
                  <a:pos x="22" y="16"/>
                </a:cxn>
                <a:cxn ang="0">
                  <a:pos x="24" y="12"/>
                </a:cxn>
                <a:cxn ang="0">
                  <a:pos x="20" y="4"/>
                </a:cxn>
                <a:cxn ang="0">
                  <a:pos x="16" y="2"/>
                </a:cxn>
                <a:cxn ang="0">
                  <a:pos x="10" y="0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14"/>
                </a:cxn>
                <a:cxn ang="0">
                  <a:pos x="10" y="10"/>
                </a:cxn>
                <a:cxn ang="0">
                  <a:pos x="10" y="8"/>
                </a:cxn>
                <a:cxn ang="0">
                  <a:pos x="12" y="6"/>
                </a:cxn>
                <a:cxn ang="0">
                  <a:pos x="12" y="8"/>
                </a:cxn>
                <a:cxn ang="0">
                  <a:pos x="14" y="10"/>
                </a:cxn>
                <a:cxn ang="0">
                  <a:pos x="14" y="12"/>
                </a:cxn>
                <a:cxn ang="0">
                  <a:pos x="12" y="16"/>
                </a:cxn>
                <a:cxn ang="0">
                  <a:pos x="12" y="18"/>
                </a:cxn>
                <a:cxn ang="0">
                  <a:pos x="8" y="24"/>
                </a:cxn>
                <a:cxn ang="0">
                  <a:pos x="12" y="24"/>
                </a:cxn>
                <a:cxn ang="0">
                  <a:pos x="12" y="26"/>
                </a:cxn>
                <a:cxn ang="0">
                  <a:pos x="14" y="28"/>
                </a:cxn>
                <a:cxn ang="0">
                  <a:pos x="14" y="32"/>
                </a:cxn>
                <a:cxn ang="0">
                  <a:pos x="12" y="36"/>
                </a:cxn>
                <a:cxn ang="0">
                  <a:pos x="12" y="38"/>
                </a:cxn>
                <a:cxn ang="0">
                  <a:pos x="10" y="36"/>
                </a:cxn>
                <a:cxn ang="0">
                  <a:pos x="10" y="26"/>
                </a:cxn>
                <a:cxn ang="0">
                  <a:pos x="0" y="30"/>
                </a:cxn>
                <a:cxn ang="0">
                  <a:pos x="0" y="38"/>
                </a:cxn>
                <a:cxn ang="0">
                  <a:pos x="4" y="42"/>
                </a:cxn>
                <a:cxn ang="0">
                  <a:pos x="12" y="44"/>
                </a:cxn>
                <a:cxn ang="0">
                  <a:pos x="18" y="42"/>
                </a:cxn>
                <a:cxn ang="0">
                  <a:pos x="22" y="38"/>
                </a:cxn>
                <a:cxn ang="0">
                  <a:pos x="24" y="30"/>
                </a:cxn>
                <a:cxn ang="0">
                  <a:pos x="22" y="22"/>
                </a:cxn>
                <a:cxn ang="0">
                  <a:pos x="20" y="20"/>
                </a:cxn>
              </a:cxnLst>
              <a:rect l="0" t="0" r="r" b="b"/>
              <a:pathLst>
                <a:path w="24" h="44">
                  <a:moveTo>
                    <a:pt x="20" y="20"/>
                  </a:moveTo>
                  <a:lnTo>
                    <a:pt x="20" y="20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2" y="6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16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10" y="14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4" y="10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8" y="18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4" y="28"/>
                  </a:lnTo>
                  <a:lnTo>
                    <a:pt x="14" y="32"/>
                  </a:lnTo>
                  <a:lnTo>
                    <a:pt x="14" y="32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12" y="38"/>
                  </a:lnTo>
                  <a:lnTo>
                    <a:pt x="12" y="38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4"/>
                  </a:lnTo>
                  <a:lnTo>
                    <a:pt x="10" y="26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8" y="42"/>
                  </a:lnTo>
                  <a:lnTo>
                    <a:pt x="18" y="42"/>
                  </a:lnTo>
                  <a:lnTo>
                    <a:pt x="22" y="38"/>
                  </a:lnTo>
                  <a:lnTo>
                    <a:pt x="22" y="38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0" y="20"/>
                  </a:lnTo>
                  <a:lnTo>
                    <a:pt x="20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51" name="Freeform 1063"/>
            <p:cNvSpPr>
              <a:spLocks/>
            </p:cNvSpPr>
            <p:nvPr/>
          </p:nvSpPr>
          <p:spPr bwMode="auto">
            <a:xfrm>
              <a:off x="8345488" y="-1776413"/>
              <a:ext cx="952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4" y="24"/>
                </a:cxn>
                <a:cxn ang="0">
                  <a:pos x="24" y="44"/>
                </a:cxn>
                <a:cxn ang="0">
                  <a:pos x="24" y="44"/>
                </a:cxn>
                <a:cxn ang="0">
                  <a:pos x="36" y="44"/>
                </a:cxn>
                <a:cxn ang="0">
                  <a:pos x="36" y="24"/>
                </a:cxn>
                <a:cxn ang="0">
                  <a:pos x="46" y="24"/>
                </a:cxn>
                <a:cxn ang="0">
                  <a:pos x="46" y="44"/>
                </a:cxn>
                <a:cxn ang="0">
                  <a:pos x="46" y="44"/>
                </a:cxn>
                <a:cxn ang="0">
                  <a:pos x="60" y="44"/>
                </a:cxn>
                <a:cxn ang="0">
                  <a:pos x="60" y="0"/>
                </a:cxn>
                <a:cxn ang="0">
                  <a:pos x="60" y="0"/>
                </a:cxn>
                <a:cxn ang="0">
                  <a:pos x="0" y="2"/>
                </a:cxn>
                <a:cxn ang="0">
                  <a:pos x="0" y="44"/>
                </a:cxn>
              </a:cxnLst>
              <a:rect l="0" t="0" r="r" b="b"/>
              <a:pathLst>
                <a:path w="60" h="44">
                  <a:moveTo>
                    <a:pt x="0" y="44"/>
                  </a:moveTo>
                  <a:lnTo>
                    <a:pt x="12" y="44"/>
                  </a:lnTo>
                  <a:lnTo>
                    <a:pt x="12" y="24"/>
                  </a:lnTo>
                  <a:lnTo>
                    <a:pt x="24" y="24"/>
                  </a:lnTo>
                  <a:lnTo>
                    <a:pt x="24" y="44"/>
                  </a:lnTo>
                  <a:lnTo>
                    <a:pt x="24" y="44"/>
                  </a:lnTo>
                  <a:lnTo>
                    <a:pt x="36" y="44"/>
                  </a:lnTo>
                  <a:lnTo>
                    <a:pt x="36" y="24"/>
                  </a:lnTo>
                  <a:lnTo>
                    <a:pt x="46" y="24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60" y="44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0" y="2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52" name="Freeform 1064"/>
            <p:cNvSpPr>
              <a:spLocks/>
            </p:cNvSpPr>
            <p:nvPr/>
          </p:nvSpPr>
          <p:spPr bwMode="auto">
            <a:xfrm>
              <a:off x="8456613" y="-1776413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53" name="Freeform 1065"/>
            <p:cNvSpPr>
              <a:spLocks/>
            </p:cNvSpPr>
            <p:nvPr/>
          </p:nvSpPr>
          <p:spPr bwMode="auto">
            <a:xfrm>
              <a:off x="8494713" y="-1776413"/>
              <a:ext cx="57150" cy="69850"/>
            </a:xfrm>
            <a:custGeom>
              <a:avLst/>
              <a:gdLst/>
              <a:ahLst/>
              <a:cxnLst>
                <a:cxn ang="0">
                  <a:pos x="2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36" y="44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22" y="0"/>
                </a:cxn>
                <a:cxn ang="0">
                  <a:pos x="22" y="24"/>
                </a:cxn>
              </a:cxnLst>
              <a:rect l="0" t="0" r="r" b="b"/>
              <a:pathLst>
                <a:path w="36" h="44">
                  <a:moveTo>
                    <a:pt x="22" y="24"/>
                  </a:move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36" y="44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22" y="0"/>
                  </a:lnTo>
                  <a:lnTo>
                    <a:pt x="22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54" name="Freeform 1066"/>
            <p:cNvSpPr>
              <a:spLocks/>
            </p:cNvSpPr>
            <p:nvPr/>
          </p:nvSpPr>
          <p:spPr bwMode="auto">
            <a:xfrm>
              <a:off x="8567738" y="-1776413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55" name="Freeform 1067"/>
            <p:cNvSpPr>
              <a:spLocks/>
            </p:cNvSpPr>
            <p:nvPr/>
          </p:nvSpPr>
          <p:spPr bwMode="auto">
            <a:xfrm>
              <a:off x="8624888" y="-1776413"/>
              <a:ext cx="73025" cy="69850"/>
            </a:xfrm>
            <a:custGeom>
              <a:avLst/>
              <a:gdLst/>
              <a:ahLst/>
              <a:cxnLst>
                <a:cxn ang="0">
                  <a:pos x="34" y="24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0" y="24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2" y="24"/>
                </a:cxn>
                <a:cxn ang="0">
                  <a:pos x="22" y="24"/>
                </a:cxn>
                <a:cxn ang="0">
                  <a:pos x="22" y="44"/>
                </a:cxn>
                <a:cxn ang="0">
                  <a:pos x="22" y="44"/>
                </a:cxn>
                <a:cxn ang="0">
                  <a:pos x="34" y="44"/>
                </a:cxn>
                <a:cxn ang="0">
                  <a:pos x="34" y="44"/>
                </a:cxn>
                <a:cxn ang="0">
                  <a:pos x="34" y="24"/>
                </a:cxn>
                <a:cxn ang="0">
                  <a:pos x="46" y="24"/>
                </a:cxn>
                <a:cxn ang="0">
                  <a:pos x="46" y="24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34" y="0"/>
                </a:cxn>
                <a:cxn ang="0">
                  <a:pos x="34" y="0"/>
                </a:cxn>
                <a:cxn ang="0">
                  <a:pos x="34" y="24"/>
                </a:cxn>
                <a:cxn ang="0">
                  <a:pos x="34" y="24"/>
                </a:cxn>
              </a:cxnLst>
              <a:rect l="0" t="0" r="r" b="b"/>
              <a:pathLst>
                <a:path w="46" h="44">
                  <a:moveTo>
                    <a:pt x="34" y="24"/>
                  </a:moveTo>
                  <a:lnTo>
                    <a:pt x="24" y="24"/>
                  </a:lnTo>
                  <a:lnTo>
                    <a:pt x="24" y="24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24"/>
                  </a:lnTo>
                  <a:lnTo>
                    <a:pt x="22" y="24"/>
                  </a:lnTo>
                  <a:lnTo>
                    <a:pt x="22" y="24"/>
                  </a:lnTo>
                  <a:lnTo>
                    <a:pt x="22" y="44"/>
                  </a:lnTo>
                  <a:lnTo>
                    <a:pt x="22" y="44"/>
                  </a:lnTo>
                  <a:lnTo>
                    <a:pt x="34" y="44"/>
                  </a:lnTo>
                  <a:lnTo>
                    <a:pt x="34" y="44"/>
                  </a:lnTo>
                  <a:lnTo>
                    <a:pt x="34" y="24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4" y="24"/>
                  </a:lnTo>
                  <a:lnTo>
                    <a:pt x="3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56" name="Freeform 1068"/>
            <p:cNvSpPr>
              <a:spLocks/>
            </p:cNvSpPr>
            <p:nvPr/>
          </p:nvSpPr>
          <p:spPr bwMode="auto">
            <a:xfrm>
              <a:off x="8605838" y="-1776413"/>
              <a:ext cx="19050" cy="3810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</a:cxnLst>
              <a:rect l="0" t="0" r="r" b="b"/>
              <a:pathLst>
                <a:path w="12" h="24">
                  <a:moveTo>
                    <a:pt x="12" y="0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57" name="Freeform 1069"/>
            <p:cNvSpPr>
              <a:spLocks/>
            </p:cNvSpPr>
            <p:nvPr/>
          </p:nvSpPr>
          <p:spPr bwMode="auto">
            <a:xfrm>
              <a:off x="8716963" y="-1776413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58" name="Freeform 1070"/>
            <p:cNvSpPr>
              <a:spLocks/>
            </p:cNvSpPr>
            <p:nvPr/>
          </p:nvSpPr>
          <p:spPr bwMode="auto">
            <a:xfrm>
              <a:off x="8751888" y="-1776413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59" name="Freeform 1071"/>
            <p:cNvSpPr>
              <a:spLocks/>
            </p:cNvSpPr>
            <p:nvPr/>
          </p:nvSpPr>
          <p:spPr bwMode="auto">
            <a:xfrm>
              <a:off x="8789988" y="-1776413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60" name="Freeform 1072"/>
            <p:cNvSpPr>
              <a:spLocks/>
            </p:cNvSpPr>
            <p:nvPr/>
          </p:nvSpPr>
          <p:spPr bwMode="auto">
            <a:xfrm>
              <a:off x="8828088" y="-1776413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61" name="Freeform 1073"/>
            <p:cNvSpPr>
              <a:spLocks/>
            </p:cNvSpPr>
            <p:nvPr/>
          </p:nvSpPr>
          <p:spPr bwMode="auto">
            <a:xfrm>
              <a:off x="8863013" y="-1776413"/>
              <a:ext cx="571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4" y="24"/>
                </a:cxn>
                <a:cxn ang="0">
                  <a:pos x="24" y="42"/>
                </a:cxn>
                <a:cxn ang="0">
                  <a:pos x="36" y="42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0" y="0"/>
                </a:cxn>
                <a:cxn ang="0">
                  <a:pos x="0" y="44"/>
                </a:cxn>
              </a:cxnLst>
              <a:rect l="0" t="0" r="r" b="b"/>
              <a:pathLst>
                <a:path w="36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24"/>
                  </a:lnTo>
                  <a:lnTo>
                    <a:pt x="24" y="24"/>
                  </a:lnTo>
                  <a:lnTo>
                    <a:pt x="24" y="42"/>
                  </a:lnTo>
                  <a:lnTo>
                    <a:pt x="36" y="4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0" y="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62" name="Freeform 1075"/>
            <p:cNvSpPr>
              <a:spLocks/>
            </p:cNvSpPr>
            <p:nvPr/>
          </p:nvSpPr>
          <p:spPr bwMode="auto">
            <a:xfrm>
              <a:off x="8146185" y="-3890449"/>
              <a:ext cx="2619154" cy="1847336"/>
            </a:xfrm>
            <a:custGeom>
              <a:avLst/>
              <a:gdLst/>
              <a:ahLst/>
              <a:cxnLst>
                <a:cxn ang="0">
                  <a:pos x="1524" y="1020"/>
                </a:cxn>
                <a:cxn ang="0">
                  <a:pos x="1524" y="1032"/>
                </a:cxn>
                <a:cxn ang="0">
                  <a:pos x="1524" y="1032"/>
                </a:cxn>
                <a:cxn ang="0">
                  <a:pos x="1524" y="1036"/>
                </a:cxn>
                <a:cxn ang="0">
                  <a:pos x="1522" y="1040"/>
                </a:cxn>
                <a:cxn ang="0">
                  <a:pos x="1518" y="1042"/>
                </a:cxn>
                <a:cxn ang="0">
                  <a:pos x="1514" y="1042"/>
                </a:cxn>
                <a:cxn ang="0">
                  <a:pos x="8" y="1042"/>
                </a:cxn>
                <a:cxn ang="0">
                  <a:pos x="8" y="1042"/>
                </a:cxn>
                <a:cxn ang="0">
                  <a:pos x="6" y="1042"/>
                </a:cxn>
                <a:cxn ang="0">
                  <a:pos x="2" y="1040"/>
                </a:cxn>
                <a:cxn ang="0">
                  <a:pos x="0" y="1036"/>
                </a:cxn>
                <a:cxn ang="0">
                  <a:pos x="0" y="1032"/>
                </a:cxn>
                <a:cxn ang="0">
                  <a:pos x="0" y="1020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4" y="0"/>
                </a:cxn>
                <a:cxn ang="0">
                  <a:pos x="8" y="0"/>
                </a:cxn>
                <a:cxn ang="0">
                  <a:pos x="1514" y="0"/>
                </a:cxn>
                <a:cxn ang="0">
                  <a:pos x="1514" y="0"/>
                </a:cxn>
                <a:cxn ang="0">
                  <a:pos x="1518" y="0"/>
                </a:cxn>
                <a:cxn ang="0">
                  <a:pos x="1522" y="4"/>
                </a:cxn>
                <a:cxn ang="0">
                  <a:pos x="1522" y="4"/>
                </a:cxn>
                <a:cxn ang="0">
                  <a:pos x="1524" y="6"/>
                </a:cxn>
                <a:cxn ang="0">
                  <a:pos x="1524" y="10"/>
                </a:cxn>
                <a:cxn ang="0">
                  <a:pos x="1524" y="10"/>
                </a:cxn>
                <a:cxn ang="0">
                  <a:pos x="1524" y="1020"/>
                </a:cxn>
              </a:cxnLst>
              <a:rect l="0" t="0" r="r" b="b"/>
              <a:pathLst>
                <a:path w="1524" h="1042">
                  <a:moveTo>
                    <a:pt x="1524" y="1020"/>
                  </a:moveTo>
                  <a:lnTo>
                    <a:pt x="1524" y="1032"/>
                  </a:lnTo>
                  <a:lnTo>
                    <a:pt x="1524" y="1032"/>
                  </a:lnTo>
                  <a:lnTo>
                    <a:pt x="1524" y="1036"/>
                  </a:lnTo>
                  <a:lnTo>
                    <a:pt x="1522" y="1040"/>
                  </a:lnTo>
                  <a:lnTo>
                    <a:pt x="1518" y="1042"/>
                  </a:lnTo>
                  <a:lnTo>
                    <a:pt x="1514" y="1042"/>
                  </a:lnTo>
                  <a:lnTo>
                    <a:pt x="8" y="1042"/>
                  </a:lnTo>
                  <a:lnTo>
                    <a:pt x="8" y="1042"/>
                  </a:lnTo>
                  <a:lnTo>
                    <a:pt x="6" y="1042"/>
                  </a:lnTo>
                  <a:lnTo>
                    <a:pt x="2" y="1040"/>
                  </a:lnTo>
                  <a:lnTo>
                    <a:pt x="0" y="1036"/>
                  </a:lnTo>
                  <a:lnTo>
                    <a:pt x="0" y="1032"/>
                  </a:lnTo>
                  <a:lnTo>
                    <a:pt x="0" y="102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6"/>
                  </a:lnTo>
                  <a:lnTo>
                    <a:pt x="2" y="4"/>
                  </a:lnTo>
                  <a:lnTo>
                    <a:pt x="2" y="4"/>
                  </a:lnTo>
                  <a:lnTo>
                    <a:pt x="4" y="0"/>
                  </a:lnTo>
                  <a:lnTo>
                    <a:pt x="8" y="0"/>
                  </a:lnTo>
                  <a:lnTo>
                    <a:pt x="1514" y="0"/>
                  </a:lnTo>
                  <a:lnTo>
                    <a:pt x="1514" y="0"/>
                  </a:lnTo>
                  <a:lnTo>
                    <a:pt x="1518" y="0"/>
                  </a:lnTo>
                  <a:lnTo>
                    <a:pt x="1522" y="4"/>
                  </a:lnTo>
                  <a:lnTo>
                    <a:pt x="1522" y="4"/>
                  </a:lnTo>
                  <a:lnTo>
                    <a:pt x="1524" y="6"/>
                  </a:lnTo>
                  <a:lnTo>
                    <a:pt x="1524" y="10"/>
                  </a:lnTo>
                  <a:lnTo>
                    <a:pt x="1524" y="10"/>
                  </a:lnTo>
                  <a:lnTo>
                    <a:pt x="1524" y="1020"/>
                  </a:lnTo>
                  <a:close/>
                </a:path>
              </a:pathLst>
            </a:custGeom>
            <a:blipFill dpi="0" rotWithShape="1">
              <a:blip r:embed="rId9" cstate="print"/>
              <a:srcRect/>
              <a:stretch>
                <a:fillRect t="-7000" b="-39000"/>
              </a:stretch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</p:grpSp>
      <p:sp>
        <p:nvSpPr>
          <p:cNvPr id="6178" name="Rectangle 448"/>
          <p:cNvSpPr>
            <a:spLocks noChangeArrowheads="1"/>
          </p:cNvSpPr>
          <p:nvPr/>
        </p:nvSpPr>
        <p:spPr bwMode="auto">
          <a:xfrm>
            <a:off x="7440613" y="3654425"/>
            <a:ext cx="1414462" cy="30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indent="-342900" defTabSz="914400"/>
            <a:r>
              <a:rPr lang="en-US" noProof="1" smtClean="0">
                <a:solidFill>
                  <a:schemeClr val="bg1"/>
                </a:solidFill>
                <a:latin typeface="Calibri" pitchFamily="-111" charset="0"/>
              </a:rPr>
              <a:t>P</a:t>
            </a:r>
            <a:r>
              <a:rPr lang="en-US" noProof="1" smtClean="0">
                <a:solidFill>
                  <a:schemeClr val="bg1"/>
                </a:solidFill>
                <a:latin typeface="Calibri" pitchFamily="-111" charset="0"/>
              </a:rPr>
              <a:t>resent</a:t>
            </a:r>
            <a:endParaRPr lang="en-US" noProof="1">
              <a:solidFill>
                <a:schemeClr val="bg1"/>
              </a:solidFill>
              <a:latin typeface="Calibri" pitchFamily="-111" charset="0"/>
            </a:endParaRPr>
          </a:p>
        </p:txBody>
      </p:sp>
      <p:sp>
        <p:nvSpPr>
          <p:cNvPr id="6179" name="Rectangle 8"/>
          <p:cNvSpPr>
            <a:spLocks noChangeArrowheads="1"/>
          </p:cNvSpPr>
          <p:nvPr/>
        </p:nvSpPr>
        <p:spPr bwMode="gray">
          <a:xfrm>
            <a:off x="302450" y="0"/>
            <a:ext cx="8520113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anchor="ctr"/>
          <a:lstStyle/>
          <a:p>
            <a:r>
              <a:rPr lang="de-DE" sz="2000" b="1" dirty="0" smtClean="0">
                <a:solidFill>
                  <a:schemeClr val="bg1"/>
                </a:solidFill>
                <a:latin typeface="Calibri" pitchFamily="-111" charset="0"/>
              </a:rPr>
              <a:t>                                                    </a:t>
            </a:r>
            <a:r>
              <a:rPr lang="de-DE" sz="2000" b="1" dirty="0" smtClean="0">
                <a:latin typeface="Calibri" pitchFamily="-111" charset="0"/>
              </a:rPr>
              <a:t>History OF </a:t>
            </a:r>
            <a:r>
              <a:rPr lang="de-DE" sz="2000" b="1" dirty="0" smtClean="0">
                <a:latin typeface="Calibri" pitchFamily="-111" charset="0"/>
              </a:rPr>
              <a:t>Bicycles </a:t>
            </a:r>
            <a:endParaRPr lang="de-DE" sz="2000" b="1" dirty="0">
              <a:latin typeface="Calibri" pitchFamily="-111" charset="0"/>
            </a:endParaRPr>
          </a:p>
        </p:txBody>
      </p:sp>
      <p:sp>
        <p:nvSpPr>
          <p:cNvPr id="413" name="Frame 412"/>
          <p:cNvSpPr/>
          <p:nvPr/>
        </p:nvSpPr>
        <p:spPr>
          <a:xfrm>
            <a:off x="154379" y="498764"/>
            <a:ext cx="1840676" cy="1698171"/>
          </a:xfrm>
          <a:prstGeom prst="fram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14" name="Frame 413"/>
          <p:cNvSpPr/>
          <p:nvPr/>
        </p:nvSpPr>
        <p:spPr>
          <a:xfrm>
            <a:off x="2707574" y="522514"/>
            <a:ext cx="2006930" cy="1852551"/>
          </a:xfrm>
          <a:prstGeom prst="fram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15" name="Frame 414"/>
          <p:cNvSpPr/>
          <p:nvPr/>
        </p:nvSpPr>
        <p:spPr>
          <a:xfrm>
            <a:off x="5474525" y="427512"/>
            <a:ext cx="2042556" cy="1900052"/>
          </a:xfrm>
          <a:prstGeom prst="fram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16" name="Frame 415"/>
          <p:cNvSpPr/>
          <p:nvPr/>
        </p:nvSpPr>
        <p:spPr>
          <a:xfrm>
            <a:off x="1413164" y="5260769"/>
            <a:ext cx="1911927" cy="1597231"/>
          </a:xfrm>
          <a:prstGeom prst="fram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17" name="Frame 416"/>
          <p:cNvSpPr/>
          <p:nvPr/>
        </p:nvSpPr>
        <p:spPr>
          <a:xfrm>
            <a:off x="4370119" y="5272644"/>
            <a:ext cx="1793175" cy="1585356"/>
          </a:xfrm>
          <a:prstGeom prst="fram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18" name="Frame 417"/>
          <p:cNvSpPr/>
          <p:nvPr/>
        </p:nvSpPr>
        <p:spPr>
          <a:xfrm>
            <a:off x="6970816" y="5308270"/>
            <a:ext cx="1959428" cy="1549730"/>
          </a:xfrm>
          <a:prstGeom prst="fram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2052" name="Picture 4" descr="High Wheel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851274" y="748208"/>
            <a:ext cx="1730198" cy="1436851"/>
          </a:xfrm>
          <a:prstGeom prst="rect">
            <a:avLst/>
          </a:prstGeom>
          <a:noFill/>
        </p:spPr>
      </p:pic>
      <p:pic>
        <p:nvPicPr>
          <p:cNvPr id="2054" name="Picture 6" descr="Boneshaker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604365" y="5325232"/>
            <a:ext cx="1578222" cy="1378389"/>
          </a:xfrm>
          <a:prstGeom prst="rect">
            <a:avLst/>
          </a:prstGeom>
          <a:noFill/>
        </p:spPr>
      </p:pic>
      <p:pic>
        <p:nvPicPr>
          <p:cNvPr id="2056" name="Picture 8" descr="Draisine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09954" y="576922"/>
            <a:ext cx="1485900" cy="1457326"/>
          </a:xfrm>
          <a:prstGeom prst="rect">
            <a:avLst/>
          </a:prstGeom>
          <a:noFill/>
        </p:spPr>
      </p:pic>
      <p:pic>
        <p:nvPicPr>
          <p:cNvPr id="2058" name="Picture 10" descr="Hard Tire Safety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490069" y="5433949"/>
            <a:ext cx="1542596" cy="1263734"/>
          </a:xfrm>
          <a:prstGeom prst="rect">
            <a:avLst/>
          </a:prstGeom>
          <a:noFill/>
        </p:spPr>
      </p:pic>
      <p:pic>
        <p:nvPicPr>
          <p:cNvPr id="77826" name="Picture 2" descr="http://upload.wikimedia.org/wikipedia/commons/thumb/f/f1/Kusuma_bike_large.jpg/220px-Kusuma_bike_large.jpg">
            <a:hlinkClick r:id="rId14"/>
          </p:cNvPr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162800" y="5486400"/>
            <a:ext cx="1639957" cy="1219200"/>
          </a:xfrm>
          <a:prstGeom prst="rect">
            <a:avLst/>
          </a:prstGeom>
          <a:noFill/>
        </p:spPr>
      </p:pic>
      <p:pic>
        <p:nvPicPr>
          <p:cNvPr id="77828" name="Picture 4" descr="http://upload.wikimedia.org/wikipedia/en/thumb/9/90/Hybrid-bicycle-1.jpg/150px-Hybrid-bicycle-1.jpg">
            <a:hlinkClick r:id="rId16"/>
          </p:cNvPr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5638800" y="685800"/>
            <a:ext cx="1709999" cy="14478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  <p:sndAc>
      <p:stSnd>
        <p:snd r:embed="rId3" name="voltage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>
                <a:solidFill>
                  <a:srgbClr val="00B050"/>
                </a:solidFill>
              </a:rPr>
              <a:t>www.pedaling</a:t>
            </a:r>
            <a:r>
              <a:rPr lang="en-US" b="1" i="1" dirty="0" smtClean="0">
                <a:solidFill>
                  <a:srgbClr val="00B050"/>
                </a:solidFill>
              </a:rPr>
              <a:t>history</a:t>
            </a:r>
            <a:r>
              <a:rPr lang="en-US" i="1" dirty="0" smtClean="0">
                <a:solidFill>
                  <a:srgbClr val="00B050"/>
                </a:solidFill>
              </a:rPr>
              <a:t>.com/PH</a:t>
            </a:r>
            <a:r>
              <a:rPr lang="en-US" b="1" i="1" dirty="0" smtClean="0">
                <a:solidFill>
                  <a:srgbClr val="00B050"/>
                </a:solidFill>
              </a:rPr>
              <a:t>history</a:t>
            </a:r>
          </a:p>
          <a:p>
            <a:r>
              <a:rPr lang="en-US" i="1" dirty="0" smtClean="0">
                <a:solidFill>
                  <a:srgbClr val="00B050"/>
                </a:solidFill>
              </a:rPr>
              <a:t>en.wikipedia.org/wiki/</a:t>
            </a:r>
            <a:endParaRPr lang="en-US" b="1" i="1" dirty="0" smtClean="0">
              <a:solidFill>
                <a:srgbClr val="00B050"/>
              </a:solidFill>
            </a:endParaRPr>
          </a:p>
          <a:p>
            <a:r>
              <a:rPr lang="en-US" i="1" dirty="0" smtClean="0">
                <a:solidFill>
                  <a:srgbClr val="00B050"/>
                </a:solidFill>
              </a:rPr>
              <a:t>www.tyler</a:t>
            </a:r>
            <a:r>
              <a:rPr lang="en-US" b="1" i="1" dirty="0" smtClean="0">
                <a:solidFill>
                  <a:srgbClr val="00B050"/>
                </a:solidFill>
              </a:rPr>
              <a:t>bicycle</a:t>
            </a:r>
            <a:r>
              <a:rPr lang="en-US" i="1" dirty="0" smtClean="0">
                <a:solidFill>
                  <a:srgbClr val="00B050"/>
                </a:solidFill>
              </a:rPr>
              <a:t>club.com/</a:t>
            </a:r>
            <a:r>
              <a:rPr lang="en-US" b="1" i="1" dirty="0" smtClean="0">
                <a:solidFill>
                  <a:srgbClr val="00B050"/>
                </a:solidFill>
              </a:rPr>
              <a:t>BicycleHistory</a:t>
            </a:r>
          </a:p>
          <a:p>
            <a:r>
              <a:rPr lang="en-US" i="1" dirty="0" smtClean="0">
                <a:solidFill>
                  <a:srgbClr val="00B050"/>
                </a:solidFill>
              </a:rPr>
              <a:t>www.ibike.org/library/</a:t>
            </a:r>
            <a:r>
              <a:rPr lang="en-US" b="1" i="1" dirty="0" smtClean="0">
                <a:solidFill>
                  <a:srgbClr val="00B050"/>
                </a:solidFill>
              </a:rPr>
              <a:t>history</a:t>
            </a:r>
            <a:r>
              <a:rPr lang="en-US" i="1" dirty="0" smtClean="0">
                <a:solidFill>
                  <a:srgbClr val="00B050"/>
                </a:solidFill>
              </a:rPr>
              <a:t>-timeline</a:t>
            </a:r>
          </a:p>
          <a:p>
            <a:endParaRPr lang="en-US" dirty="0"/>
          </a:p>
        </p:txBody>
      </p:sp>
    </p:spTree>
  </p:cSld>
  <p:clrMapOvr>
    <a:masterClrMapping/>
  </p:clrMapOvr>
  <p:transition spd="med">
    <p:wipe/>
    <p:sndAc>
      <p:stSnd>
        <p:snd r:embed="rId2" name="applause.wav"/>
      </p:stSnd>
    </p:sndAc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92D050"/>
                </a:solidFill>
              </a:rPr>
              <a:t>Human Ingenuity </a:t>
            </a:r>
            <a:endParaRPr lang="en-US" dirty="0">
              <a:solidFill>
                <a:srgbClr val="92D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92D050"/>
                </a:solidFill>
              </a:rPr>
              <a:t>My </a:t>
            </a:r>
            <a:r>
              <a:rPr lang="en-US" dirty="0" smtClean="0">
                <a:solidFill>
                  <a:srgbClr val="92D050"/>
                </a:solidFill>
              </a:rPr>
              <a:t>Timeline represent human ingenuity because a bicycle helps human in their daily life</a:t>
            </a:r>
          </a:p>
          <a:p>
            <a:r>
              <a:rPr lang="en-US" dirty="0" smtClean="0">
                <a:solidFill>
                  <a:srgbClr val="92D050"/>
                </a:solidFill>
              </a:rPr>
              <a:t>For example people use the bike for exercise and fast transportation needs </a:t>
            </a:r>
          </a:p>
          <a:p>
            <a:endParaRPr lang="en-US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ransition>
    <p:wheel spokes="8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End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>
    <p:wheel spokes="1"/>
    <p:sndAc>
      <p:stSnd>
        <p:snd r:embed="rId2" name="applause.wav"/>
      </p:stSnd>
    </p:sndAc>
  </p:transition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28</TotalTime>
  <Words>191</Words>
  <Application>Microsoft Office PowerPoint</Application>
  <PresentationFormat>On-screen Show (4:3)</PresentationFormat>
  <Paragraphs>26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Technic</vt:lpstr>
      <vt:lpstr>History of bicycles </vt:lpstr>
      <vt:lpstr>Slide 2</vt:lpstr>
      <vt:lpstr>Bibliography </vt:lpstr>
      <vt:lpstr>Human Ingenuity </vt:lpstr>
      <vt:lpstr>The End</vt:lpstr>
    </vt:vector>
  </TitlesOfParts>
  <Company>BCPSS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student1</dc:creator>
  <cp:lastModifiedBy>student</cp:lastModifiedBy>
  <cp:revision>5</cp:revision>
  <dcterms:created xsi:type="dcterms:W3CDTF">2010-09-24T15:38:07Z</dcterms:created>
  <dcterms:modified xsi:type="dcterms:W3CDTF">2010-09-24T17:45:23Z</dcterms:modified>
</cp:coreProperties>
</file>